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07F_9483BC49.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710" r:id="rId5"/>
    <p:sldMasterId id="2147483704" r:id="rId6"/>
    <p:sldMasterId id="2147483708" r:id="rId7"/>
  </p:sldMasterIdLst>
  <p:notesMasterIdLst>
    <p:notesMasterId r:id="rId27"/>
  </p:notesMasterIdLst>
  <p:handoutMasterIdLst>
    <p:handoutMasterId r:id="rId28"/>
  </p:handoutMasterIdLst>
  <p:sldIdLst>
    <p:sldId id="4222" r:id="rId8"/>
    <p:sldId id="279" r:id="rId9"/>
    <p:sldId id="259" r:id="rId10"/>
    <p:sldId id="4224" r:id="rId11"/>
    <p:sldId id="258" r:id="rId12"/>
    <p:sldId id="4223" r:id="rId13"/>
    <p:sldId id="4217" r:id="rId14"/>
    <p:sldId id="275" r:id="rId15"/>
    <p:sldId id="274" r:id="rId16"/>
    <p:sldId id="4208" r:id="rId17"/>
    <p:sldId id="4230" r:id="rId18"/>
    <p:sldId id="4219" r:id="rId19"/>
    <p:sldId id="4231" r:id="rId20"/>
    <p:sldId id="256" r:id="rId21"/>
    <p:sldId id="289" r:id="rId22"/>
    <p:sldId id="532" r:id="rId23"/>
    <p:sldId id="4229" r:id="rId24"/>
    <p:sldId id="4226" r:id="rId25"/>
    <p:sldId id="293"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6"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936C2D-10E4-40D0-7AF4-D90044DA8508}" name="Alejandra Achury" initials="AA" userId="S::MariaAlejandra.Achury@wri.org::5d16301f-e1b0-427a-8ddf-91ca51530b90" providerId="AD"/>
  <p188:author id="{FA637B55-7194-A34A-36B1-8C6984EDCB65}" name="Amy Todd" initials="AT" userId="S::amy.todd@wri.org::6f15cc50-007d-46a1-afe3-d64f9921ff18" providerId="AD"/>
  <p188:author id="{AF47FF5C-52BA-33B1-1A13-96C1688970FF}" name="Katherine Roboff" initials="KR" userId="S::katherine.roboff@wri.org::6eb33d05-b7f5-4281-aa1f-3c16ecc092fa" providerId="AD"/>
  <p188:author id="{D4AFE97A-56C5-8320-22E6-27E5DD92F288}" name="Sue Gander" initials="SG" userId="S::Sue.Gander@wri.org::4580c627-3bdb-497f-b603-68cb44601a9c" providerId="AD"/>
  <p188:author id="{CAD0D681-74C3-6CE2-A938-869BB2D8C9F3}" name="Guest User" initials="GU" userId="S::urn:spo:anon#195b58339718625773412b20bfe4a1d323a0f1da3a4e4aba0230103c6ae40e75::" providerId="AD"/>
  <p188:author id="{9F7BB096-E665-03CC-565C-A46E57579A8E}" name="Alyssa Curran (She/Her/Hers)" initials="A(" userId="S::alyssa.curran@wri.org::c9241729-aa80-42f5-87cd-c1c289266279" providerId="AD"/>
  <p188:author id="{C4CA31C6-96DF-9007-2A41-A5550B3DFE85}" name="Alejandra Achury" initials="AA" userId="S::mariaalejandra.achury@wri.org::5d16301f-e1b0-427a-8ddf-91ca51530b90" providerId="AD"/>
  <p188:author id="{2D76F9E8-0A40-3E41-0718-81CEE1319FDC}" name="Katherine Roboff" initials="KR" userId="S::Katherine.Roboff@wri.org::6eb33d05-b7f5-4281-aa1f-3c16ecc092fa" providerId="AD"/>
  <p188:author id="{F85185EA-95D9-8414-4035-F33AC2D7F024}" name="Joe Versen" initials="JV" userId="S::Joe.Versen@wri.org::cc6c61b9-8ac1-456c-81a9-82daa45769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huyler Null" initials="SN" lastIdx="2" clrIdx="0">
    <p:extLst>
      <p:ext uri="{19B8F6BF-5375-455C-9EA6-DF929625EA0E}">
        <p15:presenceInfo xmlns:p15="http://schemas.microsoft.com/office/powerpoint/2012/main" userId="Schuyler Nu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AB00"/>
    <a:srgbClr val="1D808D"/>
    <a:srgbClr val="32864B"/>
    <a:srgbClr val="EEECE1"/>
    <a:srgbClr val="9C226D"/>
    <a:srgbClr val="891824"/>
    <a:srgbClr val="3755A5"/>
    <a:srgbClr val="007A4D"/>
    <a:srgbClr val="71105E"/>
    <a:srgbClr val="CD0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7A2D0-A184-4763-9D9D-AA202D1DB7CE}" v="7" dt="2023-11-07T21:54:17.132"/>
    <p1510:client id="{39653C6D-433A-47AB-B79F-F35D1F88963C}" v="216" dt="2023-11-08T01:33:48.358"/>
    <p1510:client id="{3C03462E-92EE-ED40-7408-EFA3E6D1AE8C}" v="61" dt="2023-11-08T14:23:07.583"/>
    <p1510:client id="{500CFB8A-0ABC-CE8C-8A08-DA211AC96940}" v="130" dt="2023-11-08T17:51:27.523"/>
    <p1510:client id="{9E268A2B-239D-A9AB-9512-C4D0DFFFB5A2}" v="306" dt="2023-11-07T21:41:48.535"/>
    <p1510:client id="{A01DD733-B90F-13A8-17A0-88D8A88021BB}" v="4" dt="2023-11-08T19:35:14.373"/>
    <p1510:client id="{AC46E8B2-267B-3787-E171-0098D9D20E83}" v="25" dt="2023-11-16T19:20:34.042"/>
    <p1510:client id="{FF0ECB90-CC6E-4BFC-94A9-759BABD52307}" v="991" dt="2023-11-08T17:40:48.9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4"/>
  </p:normalViewPr>
  <p:slideViewPr>
    <p:cSldViewPr snapToGrid="0">
      <p:cViewPr varScale="1">
        <p:scale>
          <a:sx n="137" d="100"/>
          <a:sy n="137" d="100"/>
        </p:scale>
        <p:origin x="920" y="176"/>
      </p:cViewPr>
      <p:guideLst>
        <p:guide orient="horz" pos="1596"/>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Curran (She/Her/Hers)" userId="S::alyssa.curran@wri.org::c9241729-aa80-42f5-87cd-c1c289266279" providerId="AD" clId="Web-{AC46E8B2-267B-3787-E171-0098D9D20E83}"/>
    <pc:docChg chg="delSld modSld">
      <pc:chgData name="Alyssa Curran (She/Her/Hers)" userId="S::alyssa.curran@wri.org::c9241729-aa80-42f5-87cd-c1c289266279" providerId="AD" clId="Web-{AC46E8B2-267B-3787-E171-0098D9D20E83}" dt="2023-11-16T19:20:34.042" v="45"/>
      <pc:docMkLst>
        <pc:docMk/>
      </pc:docMkLst>
      <pc:sldChg chg="delCm modNotes">
        <pc:chgData name="Alyssa Curran (She/Her/Hers)" userId="S::alyssa.curran@wri.org::c9241729-aa80-42f5-87cd-c1c289266279" providerId="AD" clId="Web-{AC46E8B2-267B-3787-E171-0098D9D20E83}" dt="2023-11-16T19:18:20.241" v="21"/>
        <pc:sldMkLst>
          <pc:docMk/>
          <pc:sldMk cId="0" sldId="258"/>
        </pc:sldMkLst>
        <pc:extLst>
          <p:ext xmlns:p="http://schemas.openxmlformats.org/presentationml/2006/main" uri="{D6D511B9-2390-475A-947B-AFAB55BFBCF1}">
            <pc226:cmChg xmlns:pc226="http://schemas.microsoft.com/office/powerpoint/2022/06/main/command" chg="del">
              <pc226:chgData name="Alyssa Curran (She/Her/Hers)" userId="S::alyssa.curran@wri.org::c9241729-aa80-42f5-87cd-c1c289266279" providerId="AD" clId="Web-{AC46E8B2-267B-3787-E171-0098D9D20E83}" dt="2023-11-16T19:18:20.241" v="21"/>
              <pc2:cmMkLst xmlns:pc2="http://schemas.microsoft.com/office/powerpoint/2019/9/main/command">
                <pc:docMk/>
                <pc:sldMk cId="0" sldId="258"/>
                <pc2:cmMk id="{4087599F-F735-4713-94F4-B11B4DA9071C}"/>
              </pc2:cmMkLst>
            </pc226:cmChg>
          </p:ext>
        </pc:extLst>
      </pc:sldChg>
      <pc:sldChg chg="delCm modNotes">
        <pc:chgData name="Alyssa Curran (She/Her/Hers)" userId="S::alyssa.curran@wri.org::c9241729-aa80-42f5-87cd-c1c289266279" providerId="AD" clId="Web-{AC46E8B2-267B-3787-E171-0098D9D20E83}" dt="2023-11-16T19:18:59.804" v="28"/>
        <pc:sldMkLst>
          <pc:docMk/>
          <pc:sldMk cId="2213368760" sldId="274"/>
        </pc:sldMkLst>
        <pc:extLst>
          <p:ext xmlns:p="http://schemas.openxmlformats.org/presentationml/2006/main" uri="{D6D511B9-2390-475A-947B-AFAB55BFBCF1}">
            <pc226:cmChg xmlns:pc226="http://schemas.microsoft.com/office/powerpoint/2022/06/main/command" chg="del">
              <pc226:chgData name="Alyssa Curran (She/Her/Hers)" userId="S::alyssa.curran@wri.org::c9241729-aa80-42f5-87cd-c1c289266279" providerId="AD" clId="Web-{AC46E8B2-267B-3787-E171-0098D9D20E83}" dt="2023-11-16T19:18:20.241" v="11"/>
              <pc2:cmMkLst xmlns:pc2="http://schemas.microsoft.com/office/powerpoint/2019/9/main/command">
                <pc:docMk/>
                <pc:sldMk cId="2213368760" sldId="274"/>
                <pc2:cmMk id="{88E74B17-74CE-48BE-BBA5-C31810E0F527}"/>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9"/>
              <pc2:cmMkLst xmlns:pc2="http://schemas.microsoft.com/office/powerpoint/2019/9/main/command">
                <pc:docMk/>
                <pc:sldMk cId="2213368760" sldId="274"/>
                <pc2:cmMk id="{FF5E698E-76D8-4D27-9828-BDCBC7F8F426}"/>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12"/>
              <pc2:cmMkLst xmlns:pc2="http://schemas.microsoft.com/office/powerpoint/2019/9/main/command">
                <pc:docMk/>
                <pc:sldMk cId="2213368760" sldId="274"/>
                <pc2:cmMk id="{010E74D4-C0F6-4DD9-9FF9-A7FA3BAD96FC}"/>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10"/>
              <pc2:cmMkLst xmlns:pc2="http://schemas.microsoft.com/office/powerpoint/2019/9/main/command">
                <pc:docMk/>
                <pc:sldMk cId="2213368760" sldId="274"/>
                <pc2:cmMk id="{19EE0FE9-1C20-4809-8405-581B4AD8A5A6}"/>
              </pc2:cmMkLst>
            </pc226:cmChg>
          </p:ext>
        </pc:extLst>
      </pc:sldChg>
      <pc:sldChg chg="delCm modNotes">
        <pc:chgData name="Alyssa Curran (She/Her/Hers)" userId="S::alyssa.curran@wri.org::c9241729-aa80-42f5-87cd-c1c289266279" providerId="AD" clId="Web-{AC46E8B2-267B-3787-E171-0098D9D20E83}" dt="2023-11-16T19:19:03.664" v="31"/>
        <pc:sldMkLst>
          <pc:docMk/>
          <pc:sldMk cId="1725058130" sldId="275"/>
        </pc:sldMkLst>
        <pc:extLst>
          <p:ext xmlns:p="http://schemas.openxmlformats.org/presentationml/2006/main" uri="{D6D511B9-2390-475A-947B-AFAB55BFBCF1}">
            <pc226:cmChg xmlns:pc226="http://schemas.microsoft.com/office/powerpoint/2022/06/main/command" chg="del">
              <pc226:chgData name="Alyssa Curran (She/Her/Hers)" userId="S::alyssa.curran@wri.org::c9241729-aa80-42f5-87cd-c1c289266279" providerId="AD" clId="Web-{AC46E8B2-267B-3787-E171-0098D9D20E83}" dt="2023-11-16T19:18:20.241" v="4"/>
              <pc2:cmMkLst xmlns:pc2="http://schemas.microsoft.com/office/powerpoint/2019/9/main/command">
                <pc:docMk/>
                <pc:sldMk cId="1725058130" sldId="275"/>
                <pc2:cmMk id="{EADE982F-CF7B-444E-89B1-E76FA1BB51FB}"/>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7"/>
              <pc2:cmMkLst xmlns:pc2="http://schemas.microsoft.com/office/powerpoint/2019/9/main/command">
                <pc:docMk/>
                <pc:sldMk cId="1725058130" sldId="275"/>
                <pc2:cmMk id="{50B3A74D-CFD5-4119-828F-BFB4FCD6C6A3}"/>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6"/>
              <pc2:cmMkLst xmlns:pc2="http://schemas.microsoft.com/office/powerpoint/2019/9/main/command">
                <pc:docMk/>
                <pc:sldMk cId="1725058130" sldId="275"/>
                <pc2:cmMk id="{60F22F81-D436-40AA-830B-255589C217EF}"/>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5"/>
              <pc2:cmMkLst xmlns:pc2="http://schemas.microsoft.com/office/powerpoint/2019/9/main/command">
                <pc:docMk/>
                <pc:sldMk cId="1725058130" sldId="275"/>
                <pc2:cmMk id="{7BBA03A6-B064-45FD-8ACD-ACD8CC048E10}"/>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8"/>
              <pc2:cmMkLst xmlns:pc2="http://schemas.microsoft.com/office/powerpoint/2019/9/main/command">
                <pc:docMk/>
                <pc:sldMk cId="1725058130" sldId="275"/>
                <pc2:cmMk id="{DAA388E5-CD0D-491F-ACAD-6A6EEEEB5D43}"/>
              </pc2:cmMkLst>
            </pc226:cmChg>
          </p:ext>
        </pc:extLst>
      </pc:sldChg>
      <pc:sldChg chg="delCm modNotes">
        <pc:chgData name="Alyssa Curran (She/Her/Hers)" userId="S::alyssa.curran@wri.org::c9241729-aa80-42f5-87cd-c1c289266279" providerId="AD" clId="Web-{AC46E8B2-267B-3787-E171-0098D9D20E83}" dt="2023-11-16T19:19:19.774" v="35"/>
        <pc:sldMkLst>
          <pc:docMk/>
          <pc:sldMk cId="1845170308" sldId="4208"/>
        </pc:sldMkLst>
        <pc:extLst>
          <p:ext xmlns:p="http://schemas.openxmlformats.org/presentationml/2006/main" uri="{D6D511B9-2390-475A-947B-AFAB55BFBCF1}">
            <pc226:cmChg xmlns:pc226="http://schemas.microsoft.com/office/powerpoint/2022/06/main/command" chg="del">
              <pc226:chgData name="Alyssa Curran (She/Her/Hers)" userId="S::alyssa.curran@wri.org::c9241729-aa80-42f5-87cd-c1c289266279" providerId="AD" clId="Web-{AC46E8B2-267B-3787-E171-0098D9D20E83}" dt="2023-11-16T19:18:20.241" v="20"/>
              <pc2:cmMkLst xmlns:pc2="http://schemas.microsoft.com/office/powerpoint/2019/9/main/command">
                <pc:docMk/>
                <pc:sldMk cId="1845170308" sldId="4208"/>
                <pc2:cmMk id="{E1757AEE-CA18-4A3C-9B7D-428BB0BCFB55}"/>
              </pc2:cmMkLst>
            </pc226:cmChg>
          </p:ext>
        </pc:extLst>
      </pc:sldChg>
      <pc:sldChg chg="delCm">
        <pc:chgData name="Alyssa Curran (She/Her/Hers)" userId="S::alyssa.curran@wri.org::c9241729-aa80-42f5-87cd-c1c289266279" providerId="AD" clId="Web-{AC46E8B2-267B-3787-E171-0098D9D20E83}" dt="2023-11-16T19:18:20.241" v="3"/>
        <pc:sldMkLst>
          <pc:docMk/>
          <pc:sldMk cId="1071782906" sldId="4217"/>
        </pc:sldMkLst>
        <pc:extLst>
          <p:ext xmlns:p="http://schemas.openxmlformats.org/presentationml/2006/main" uri="{D6D511B9-2390-475A-947B-AFAB55BFBCF1}">
            <pc226:cmChg xmlns:pc226="http://schemas.microsoft.com/office/powerpoint/2022/06/main/command" chg="del">
              <pc226:chgData name="Alyssa Curran (She/Her/Hers)" userId="S::alyssa.curran@wri.org::c9241729-aa80-42f5-87cd-c1c289266279" providerId="AD" clId="Web-{AC46E8B2-267B-3787-E171-0098D9D20E83}" dt="2023-11-16T19:18:20.241" v="3"/>
              <pc2:cmMkLst xmlns:pc2="http://schemas.microsoft.com/office/powerpoint/2019/9/main/command">
                <pc:docMk/>
                <pc:sldMk cId="1071782906" sldId="4217"/>
                <pc2:cmMk id="{4AE092BC-A741-40E2-B8B2-5E7662811113}"/>
              </pc2:cmMkLst>
            </pc226:cmChg>
          </p:ext>
        </pc:extLst>
      </pc:sldChg>
      <pc:sldChg chg="delCm modNotes">
        <pc:chgData name="Alyssa Curran (She/Her/Hers)" userId="S::alyssa.curran@wri.org::c9241729-aa80-42f5-87cd-c1c289266279" providerId="AD" clId="Web-{AC46E8B2-267B-3787-E171-0098D9D20E83}" dt="2023-11-16T19:19:35.118" v="40"/>
        <pc:sldMkLst>
          <pc:docMk/>
          <pc:sldMk cId="4052258385" sldId="4219"/>
        </pc:sldMkLst>
        <pc:extLst>
          <p:ext xmlns:p="http://schemas.openxmlformats.org/presentationml/2006/main" uri="{D6D511B9-2390-475A-947B-AFAB55BFBCF1}">
            <pc226:cmChg xmlns:pc226="http://schemas.microsoft.com/office/powerpoint/2022/06/main/command" chg="del">
              <pc226:chgData name="Alyssa Curran (She/Her/Hers)" userId="S::alyssa.curran@wri.org::c9241729-aa80-42f5-87cd-c1c289266279" providerId="AD" clId="Web-{AC46E8B2-267B-3787-E171-0098D9D20E83}" dt="2023-11-16T19:18:20.241" v="19"/>
              <pc2:cmMkLst xmlns:pc2="http://schemas.microsoft.com/office/powerpoint/2019/9/main/command">
                <pc:docMk/>
                <pc:sldMk cId="4052258385" sldId="4219"/>
                <pc2:cmMk id="{254D8D09-6D4B-4705-9E8B-D066C7EDA989}"/>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16"/>
              <pc2:cmMkLst xmlns:pc2="http://schemas.microsoft.com/office/powerpoint/2019/9/main/command">
                <pc:docMk/>
                <pc:sldMk cId="4052258385" sldId="4219"/>
                <pc2:cmMk id="{3EA8DD79-2EDD-48D6-8EB0-A0180FE72FE4}"/>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17"/>
              <pc2:cmMkLst xmlns:pc2="http://schemas.microsoft.com/office/powerpoint/2019/9/main/command">
                <pc:docMk/>
                <pc:sldMk cId="4052258385" sldId="4219"/>
                <pc2:cmMk id="{33C12EAC-FB12-4020-81E9-DBBD49E2C135}"/>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18"/>
              <pc2:cmMkLst xmlns:pc2="http://schemas.microsoft.com/office/powerpoint/2019/9/main/command">
                <pc:docMk/>
                <pc:sldMk cId="4052258385" sldId="4219"/>
                <pc2:cmMk id="{47C370B8-EAFB-4D17-83A2-419FB8477028}"/>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15"/>
              <pc2:cmMkLst xmlns:pc2="http://schemas.microsoft.com/office/powerpoint/2019/9/main/command">
                <pc:docMk/>
                <pc:sldMk cId="4052258385" sldId="4219"/>
                <pc2:cmMk id="{39863DCF-8E60-4F80-84AD-F76D506865D4}"/>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13"/>
              <pc2:cmMkLst xmlns:pc2="http://schemas.microsoft.com/office/powerpoint/2019/9/main/command">
                <pc:docMk/>
                <pc:sldMk cId="4052258385" sldId="4219"/>
                <pc2:cmMk id="{09287CDB-7ADA-4136-B161-48CF3D7A6D02}"/>
              </pc2:cmMkLst>
            </pc226:cmChg>
            <pc226:cmChg xmlns:pc226="http://schemas.microsoft.com/office/powerpoint/2022/06/main/command" chg="del">
              <pc226:chgData name="Alyssa Curran (She/Her/Hers)" userId="S::alyssa.curran@wri.org::c9241729-aa80-42f5-87cd-c1c289266279" providerId="AD" clId="Web-{AC46E8B2-267B-3787-E171-0098D9D20E83}" dt="2023-11-16T19:18:20.241" v="14"/>
              <pc2:cmMkLst xmlns:pc2="http://schemas.microsoft.com/office/powerpoint/2019/9/main/command">
                <pc:docMk/>
                <pc:sldMk cId="4052258385" sldId="4219"/>
                <pc2:cmMk id="{C64DA6EE-3F34-4723-A456-59E1BB8F0CFC}"/>
              </pc2:cmMkLst>
            </pc226:cmChg>
          </p:ext>
        </pc:extLst>
      </pc:sldChg>
      <pc:sldChg chg="modNotes">
        <pc:chgData name="Alyssa Curran (She/Her/Hers)" userId="S::alyssa.curran@wri.org::c9241729-aa80-42f5-87cd-c1c289266279" providerId="AD" clId="Web-{AC46E8B2-267B-3787-E171-0098D9D20E83}" dt="2023-11-16T19:18:39.991" v="24"/>
        <pc:sldMkLst>
          <pc:docMk/>
          <pc:sldMk cId="2491661385" sldId="4223"/>
        </pc:sldMkLst>
      </pc:sldChg>
      <pc:sldChg chg="del">
        <pc:chgData name="Alyssa Curran (She/Her/Hers)" userId="S::alyssa.curran@wri.org::c9241729-aa80-42f5-87cd-c1c289266279" providerId="AD" clId="Web-{AC46E8B2-267B-3787-E171-0098D9D20E83}" dt="2023-11-16T19:20:34.042" v="45"/>
        <pc:sldMkLst>
          <pc:docMk/>
          <pc:sldMk cId="547081800" sldId="4228"/>
        </pc:sldMkLst>
      </pc:sldChg>
      <pc:sldChg chg="modNotes">
        <pc:chgData name="Alyssa Curran (She/Her/Hers)" userId="S::alyssa.curran@wri.org::c9241729-aa80-42f5-87cd-c1c289266279" providerId="AD" clId="Web-{AC46E8B2-267B-3787-E171-0098D9D20E83}" dt="2023-11-16T19:20:03.400" v="44"/>
        <pc:sldMkLst>
          <pc:docMk/>
          <pc:sldMk cId="2285408508" sldId="423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onewri.sharepoint.com/sites/TRBpaper/Shared%20Documents/General/02.%20Pillars/Pillar%203/Financing%20funding%20+%20biz%20models/Financial%20Solutions%20Strategy%20Refresh/Finance%20Webinar/Financial%20Mechanims%20&amp;%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r>
              <a:rPr lang="en-US" b="1">
                <a:latin typeface="Arial Narrow" panose="020B0606020202030204" pitchFamily="34" charset="0"/>
              </a:rPr>
              <a:t>Lifetime Maintenance and Fuel Cost </a:t>
            </a:r>
          </a:p>
          <a:p>
            <a:pPr>
              <a:defRPr/>
            </a:pPr>
            <a:r>
              <a:rPr lang="en-US" b="1">
                <a:latin typeface="Arial Narrow" panose="020B0606020202030204" pitchFamily="34" charset="0"/>
              </a:rPr>
              <a:t>Type C School Bus Comparison</a:t>
            </a:r>
          </a:p>
        </c:rich>
      </c:tx>
      <c:overlay val="0"/>
      <c:spPr>
        <a:noFill/>
        <a:ln>
          <a:noFill/>
        </a:ln>
        <a:effectLst/>
      </c:spPr>
      <c:txPr>
        <a:bodyPr rot="0" spcFirstLastPara="1" vertOverflow="ellipsis" vert="horz" wrap="square" anchor="ctr" anchorCtr="1"/>
        <a:lstStyle/>
        <a:p>
          <a:pPr>
            <a:defRPr sz="20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stacked"/>
        <c:varyColors val="0"/>
        <c:ser>
          <c:idx val="1"/>
          <c:order val="1"/>
          <c:tx>
            <c:strRef>
              <c:f>'TCO w Avg. Funding'!$A$19</c:f>
              <c:strCache>
                <c:ptCount val="1"/>
                <c:pt idx="0">
                  <c:v>Fuel Cost Net Present Value </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'TCO w Avg. Funding'!$B$17:$C$17</c:f>
              <c:strCache>
                <c:ptCount val="2"/>
                <c:pt idx="0">
                  <c:v>Diesel School Bus</c:v>
                </c:pt>
                <c:pt idx="1">
                  <c:v>Electric School Bus</c:v>
                </c:pt>
              </c:strCache>
              <c:extLst/>
            </c:strRef>
          </c:cat>
          <c:val>
            <c:numRef>
              <c:f>'TCO w Avg. Funding'!$B$19:$C$19</c:f>
              <c:numCache>
                <c:formatCode>_("$"* #,##0_);_("$"* \(#,##0\);_("$"* "-"??_);_(@_)</c:formatCode>
                <c:ptCount val="2"/>
                <c:pt idx="0">
                  <c:v>144000</c:v>
                </c:pt>
                <c:pt idx="1">
                  <c:v>34000</c:v>
                </c:pt>
              </c:numCache>
              <c:extLst/>
            </c:numRef>
          </c:val>
          <c:extLst>
            <c:ext xmlns:c16="http://schemas.microsoft.com/office/drawing/2014/chart" uri="{C3380CC4-5D6E-409C-BE32-E72D297353CC}">
              <c16:uniqueId val="{00000000-3934-405B-A000-D079CBDA0C9F}"/>
            </c:ext>
          </c:extLst>
        </c:ser>
        <c:ser>
          <c:idx val="2"/>
          <c:order val="2"/>
          <c:tx>
            <c:strRef>
              <c:f>'TCO w Avg. Funding'!$A$20</c:f>
              <c:strCache>
                <c:ptCount val="1"/>
                <c:pt idx="0">
                  <c:v>Maintenance and Repair Cost (NPV)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'TCO w Avg. Funding'!$B$17:$C$17</c:f>
              <c:strCache>
                <c:ptCount val="2"/>
                <c:pt idx="0">
                  <c:v>Diesel School Bus</c:v>
                </c:pt>
                <c:pt idx="1">
                  <c:v>Electric School Bus</c:v>
                </c:pt>
              </c:strCache>
              <c:extLst/>
            </c:strRef>
          </c:cat>
          <c:val>
            <c:numRef>
              <c:f>'TCO w Avg. Funding'!$B$20:$C$20</c:f>
              <c:numCache>
                <c:formatCode>_("$"* #,##0_);_("$"* \(#,##0\);_("$"* "-"??_);_(@_)</c:formatCode>
                <c:ptCount val="2"/>
                <c:pt idx="0">
                  <c:v>116000</c:v>
                </c:pt>
                <c:pt idx="1">
                  <c:v>69000</c:v>
                </c:pt>
              </c:numCache>
              <c:extLst/>
            </c:numRef>
          </c:val>
          <c:extLst>
            <c:ext xmlns:c16="http://schemas.microsoft.com/office/drawing/2014/chart" uri="{C3380CC4-5D6E-409C-BE32-E72D297353CC}">
              <c16:uniqueId val="{00000001-3934-405B-A000-D079CBDA0C9F}"/>
            </c:ext>
          </c:extLst>
        </c:ser>
        <c:ser>
          <c:idx val="3"/>
          <c:order val="3"/>
          <c:tx>
            <c:strRef>
              <c:f>'TCO w Avg. Funding'!$A$21</c:f>
              <c:strCache>
                <c:ptCount val="1"/>
                <c:pt idx="0">
                  <c:v>Taxes &amp; Insurance (NPV)</c:v>
                </c:pt>
              </c:strCache>
              <c:extLst xmlns:c15="http://schemas.microsoft.com/office/drawing/2012/chart"/>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'TCO w Avg. Funding'!$B$17:$C$17</c:f>
              <c:strCache>
                <c:ptCount val="2"/>
                <c:pt idx="0">
                  <c:v>Diesel School Bus</c:v>
                </c:pt>
                <c:pt idx="1">
                  <c:v>Electric School Bus</c:v>
                </c:pt>
              </c:strCache>
              <c:extLst/>
            </c:strRef>
          </c:cat>
          <c:val>
            <c:numRef>
              <c:f>'TCO w Avg. Funding'!$B$21:$C$21</c:f>
              <c:numCache>
                <c:formatCode>_("$"* #,##0_);_("$"* \(#,##0\);_("$"* "-"??_);_(@_)</c:formatCode>
                <c:ptCount val="2"/>
                <c:pt idx="0">
                  <c:v>94000</c:v>
                </c:pt>
                <c:pt idx="1">
                  <c:v>94000</c:v>
                </c:pt>
              </c:numCache>
              <c:extLst/>
            </c:numRef>
          </c:val>
          <c:extLst xmlns:c15="http://schemas.microsoft.com/office/drawing/2012/chart">
            <c:ext xmlns:c16="http://schemas.microsoft.com/office/drawing/2014/chart" uri="{C3380CC4-5D6E-409C-BE32-E72D297353CC}">
              <c16:uniqueId val="{00000002-3934-405B-A000-D079CBDA0C9F}"/>
            </c:ext>
          </c:extLst>
        </c:ser>
        <c:ser>
          <c:idx val="7"/>
          <c:order val="7"/>
          <c:tx>
            <c:strRef>
              <c:f>'TCO w Avg. Funding'!$A$24</c:f>
              <c:strCache>
                <c:ptCount val="1"/>
                <c:pt idx="0">
                  <c:v>Operational Savings</c:v>
                </c:pt>
              </c:strCache>
            </c:strRef>
          </c:tx>
          <c:spPr>
            <a:pattFill prst="pct20">
              <a:fgClr>
                <a:schemeClr val="accent1"/>
              </a:fgClr>
              <a:bgClr>
                <a:schemeClr val="bg1"/>
              </a:bgClr>
            </a:pattFill>
            <a:ln>
              <a:noFill/>
            </a:ln>
            <a:effectLst/>
          </c:spPr>
          <c:invertIfNegative val="0"/>
          <c:dLbls>
            <c:dLbl>
              <c:idx val="1"/>
              <c:layout>
                <c:manualLayout>
                  <c:x val="0.14952921980576261"/>
                  <c:y val="7.43455469797999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934-405B-A000-D079CBDA0C9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'TCO w Avg. Funding'!$B$17:$C$17</c:f>
              <c:strCache>
                <c:ptCount val="2"/>
                <c:pt idx="0">
                  <c:v>Diesel School Bus</c:v>
                </c:pt>
                <c:pt idx="1">
                  <c:v>Electric School Bus</c:v>
                </c:pt>
              </c:strCache>
              <c:extLst/>
            </c:strRef>
          </c:cat>
          <c:val>
            <c:numRef>
              <c:f>'TCO w Avg. Funding'!$B$24:$C$24</c:f>
              <c:numCache>
                <c:formatCode>"$"#,##0_);[Red]\("$"#,##0\)</c:formatCode>
                <c:ptCount val="2"/>
                <c:pt idx="1">
                  <c:v>157000</c:v>
                </c:pt>
              </c:numCache>
              <c:extLst/>
            </c:numRef>
          </c:val>
          <c:extLst>
            <c:ext xmlns:c16="http://schemas.microsoft.com/office/drawing/2014/chart" uri="{C3380CC4-5D6E-409C-BE32-E72D297353CC}">
              <c16:uniqueId val="{00000004-3934-405B-A000-D079CBDA0C9F}"/>
            </c:ext>
          </c:extLst>
        </c:ser>
        <c:dLbls>
          <c:dLblPos val="ctr"/>
          <c:showLegendKey val="0"/>
          <c:showVal val="1"/>
          <c:showCatName val="0"/>
          <c:showSerName val="0"/>
          <c:showPercent val="0"/>
          <c:showBubbleSize val="0"/>
        </c:dLbls>
        <c:gapWidth val="150"/>
        <c:overlap val="100"/>
        <c:axId val="653941200"/>
        <c:axId val="1268200688"/>
        <c:extLst>
          <c:ext xmlns:c15="http://schemas.microsoft.com/office/drawing/2012/chart" uri="{02D57815-91ED-43cb-92C2-25804820EDAC}">
            <c15:filteredBarSeries>
              <c15:ser>
                <c:idx val="0"/>
                <c:order val="0"/>
                <c:tx>
                  <c:strRef>
                    <c:extLst>
                      <c:ext uri="{02D57815-91ED-43cb-92C2-25804820EDAC}">
                        <c15:formulaRef>
                          <c15:sqref>'TCO w Avg. Funding'!$A$18</c15:sqref>
                        </c15:formulaRef>
                      </c:ext>
                    </c:extLst>
                    <c:strCache>
                      <c:ptCount val="1"/>
                      <c:pt idx="0">
                        <c:v>School Bus Price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'TCO w Avg. Funding'!$B$17:$C$17</c15:sqref>
                        </c15:formulaRef>
                      </c:ext>
                    </c:extLst>
                    <c:strCache>
                      <c:ptCount val="2"/>
                      <c:pt idx="0">
                        <c:v>Diesel School Bus</c:v>
                      </c:pt>
                      <c:pt idx="1">
                        <c:v>Electric School Bus</c:v>
                      </c:pt>
                    </c:strCache>
                  </c:strRef>
                </c:cat>
                <c:val>
                  <c:numRef>
                    <c:extLst>
                      <c:ext uri="{02D57815-91ED-43cb-92C2-25804820EDAC}">
                        <c15:formulaRef>
                          <c15:sqref>'TCO w Avg. Funding'!$B$18:$C$18</c15:sqref>
                        </c15:formulaRef>
                      </c:ext>
                    </c:extLst>
                    <c:numCache>
                      <c:formatCode>_("$"* #,##0_);_("$"* \(#,##0\);_("$"* "-"??_);_(@_)</c:formatCode>
                      <c:ptCount val="2"/>
                      <c:pt idx="0">
                        <c:v>113000</c:v>
                      </c:pt>
                      <c:pt idx="1">
                        <c:v>375000</c:v>
                      </c:pt>
                    </c:numCache>
                  </c:numRef>
                </c:val>
                <c:extLst>
                  <c:ext xmlns:c16="http://schemas.microsoft.com/office/drawing/2014/chart" uri="{C3380CC4-5D6E-409C-BE32-E72D297353CC}">
                    <c16:uniqueId val="{00000005-3934-405B-A000-D079CBDA0C9F}"/>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'TCO w Avg. Funding'!$A$22</c15:sqref>
                        </c15:formulaRef>
                      </c:ext>
                    </c:extLst>
                    <c:strCache>
                      <c:ptCount val="1"/>
                      <c:pt idx="0">
                        <c:v>Infrastructure (NPV)</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'TCO w Avg. Funding'!$B$17:$C$17</c15:sqref>
                        </c15:formulaRef>
                      </c:ext>
                    </c:extLst>
                    <c:strCache>
                      <c:ptCount val="2"/>
                      <c:pt idx="0">
                        <c:v>Diesel School Bus</c:v>
                      </c:pt>
                      <c:pt idx="1">
                        <c:v>Electric School Bus</c:v>
                      </c:pt>
                    </c:strCache>
                  </c:strRef>
                </c:cat>
                <c:val>
                  <c:numRef>
                    <c:extLst xmlns:c15="http://schemas.microsoft.com/office/drawing/2012/chart">
                      <c:ext xmlns:c15="http://schemas.microsoft.com/office/drawing/2012/chart" uri="{02D57815-91ED-43cb-92C2-25804820EDAC}">
                        <c15:formulaRef>
                          <c15:sqref>'TCO w Avg. Funding'!$B$22:$C$22</c15:sqref>
                        </c15:formulaRef>
                      </c:ext>
                    </c:extLst>
                    <c:numCache>
                      <c:formatCode>_("$"* #,##0_);_("$"* \(#,##0\);_("$"* "-"??_);_(@_)</c:formatCode>
                      <c:ptCount val="2"/>
                      <c:pt idx="1">
                        <c:v>24000</c:v>
                      </c:pt>
                    </c:numCache>
                  </c:numRef>
                </c:val>
                <c:extLst xmlns:c15="http://schemas.microsoft.com/office/drawing/2012/chart">
                  <c:ext xmlns:c16="http://schemas.microsoft.com/office/drawing/2014/chart" uri="{C3380CC4-5D6E-409C-BE32-E72D297353CC}">
                    <c16:uniqueId val="{00000006-3934-405B-A000-D079CBDA0C9F}"/>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'TCO w Avg. Funding'!$A$23</c15:sqref>
                        </c15:formulaRef>
                      </c:ext>
                    </c:extLst>
                    <c:strCache>
                      <c:ptCount val="1"/>
                      <c:pt idx="0">
                        <c:v>Public Funding</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'TCO w Avg. Funding'!$B$17:$C$17</c15:sqref>
                        </c15:formulaRef>
                      </c:ext>
                    </c:extLst>
                    <c:strCache>
                      <c:ptCount val="2"/>
                      <c:pt idx="0">
                        <c:v>Diesel School Bus</c:v>
                      </c:pt>
                      <c:pt idx="1">
                        <c:v>Electric School Bus</c:v>
                      </c:pt>
                    </c:strCache>
                  </c:strRef>
                </c:cat>
                <c:val>
                  <c:numRef>
                    <c:extLst xmlns:c15="http://schemas.microsoft.com/office/drawing/2012/chart">
                      <c:ext xmlns:c15="http://schemas.microsoft.com/office/drawing/2012/chart" uri="{02D57815-91ED-43cb-92C2-25804820EDAC}">
                        <c15:formulaRef>
                          <c15:sqref>'TCO w Avg. Funding'!$B$23:$C$23</c15:sqref>
                        </c15:formulaRef>
                      </c:ext>
                    </c:extLst>
                    <c:numCache>
                      <c:formatCode>General</c:formatCode>
                      <c:ptCount val="2"/>
                    </c:numCache>
                  </c:numRef>
                </c:val>
                <c:extLst xmlns:c15="http://schemas.microsoft.com/office/drawing/2012/chart">
                  <c:ext xmlns:c16="http://schemas.microsoft.com/office/drawing/2014/chart" uri="{C3380CC4-5D6E-409C-BE32-E72D297353CC}">
                    <c16:uniqueId val="{00000007-3934-405B-A000-D079CBDA0C9F}"/>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'TCO w Avg. Funding'!$A$25</c15:sqref>
                        </c15:formulaRef>
                      </c:ext>
                    </c:extLst>
                    <c:strCache>
                      <c:ptCount val="1"/>
                      <c:pt idx="0">
                        <c:v>Total Cost of Ownership</c:v>
                      </c:pt>
                    </c:strCache>
                  </c:strRef>
                </c:tx>
                <c:spPr>
                  <a:solidFill>
                    <a:schemeClr val="accent6">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'TCO w Avg. Funding'!$B$17:$C$17</c15:sqref>
                        </c15:formulaRef>
                      </c:ext>
                    </c:extLst>
                    <c:strCache>
                      <c:ptCount val="2"/>
                      <c:pt idx="0">
                        <c:v>Diesel School Bus</c:v>
                      </c:pt>
                      <c:pt idx="1">
                        <c:v>Electric School Bus</c:v>
                      </c:pt>
                    </c:strCache>
                  </c:strRef>
                </c:cat>
                <c:val>
                  <c:numRef>
                    <c:extLst xmlns:c15="http://schemas.microsoft.com/office/drawing/2012/chart">
                      <c:ext xmlns:c15="http://schemas.microsoft.com/office/drawing/2012/chart" uri="{02D57815-91ED-43cb-92C2-25804820EDAC}">
                        <c15:formulaRef>
                          <c15:sqref>'TCO w Avg. Funding'!$B$25:$C$25</c15:sqref>
                        </c15:formulaRef>
                      </c:ext>
                    </c:extLst>
                    <c:numCache>
                      <c:formatCode>_("$"* #,##0_);_("$"* \(#,##0\);_("$"* "-"??_);_(@_)</c:formatCode>
                      <c:ptCount val="2"/>
                      <c:pt idx="0">
                        <c:v>467000</c:v>
                      </c:pt>
                      <c:pt idx="1">
                        <c:v>596000</c:v>
                      </c:pt>
                    </c:numCache>
                  </c:numRef>
                </c:val>
                <c:extLst xmlns:c15="http://schemas.microsoft.com/office/drawing/2012/chart">
                  <c:ext xmlns:c16="http://schemas.microsoft.com/office/drawing/2014/chart" uri="{C3380CC4-5D6E-409C-BE32-E72D297353CC}">
                    <c16:uniqueId val="{00000008-3934-405B-A000-D079CBDA0C9F}"/>
                  </c:ext>
                </c:extLst>
              </c15:ser>
            </c15:filteredBarSeries>
          </c:ext>
        </c:extLst>
      </c:barChart>
      <c:catAx>
        <c:axId val="65394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none" spc="0" normalizeH="0" baseline="0">
                <a:solidFill>
                  <a:schemeClr val="tx1">
                    <a:lumMod val="65000"/>
                    <a:lumOff val="35000"/>
                  </a:schemeClr>
                </a:solidFill>
                <a:latin typeface="+mn-lt"/>
                <a:ea typeface="+mn-ea"/>
                <a:cs typeface="+mn-cs"/>
              </a:defRPr>
            </a:pPr>
            <a:endParaRPr lang="en-US"/>
          </a:p>
        </c:txPr>
        <c:crossAx val="1268200688"/>
        <c:crosses val="autoZero"/>
        <c:auto val="1"/>
        <c:lblAlgn val="ctr"/>
        <c:lblOffset val="100"/>
        <c:noMultiLvlLbl val="0"/>
      </c:catAx>
      <c:valAx>
        <c:axId val="1268200688"/>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394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omments/modernComment_107F_9483BC49.xml><?xml version="1.0" encoding="utf-8"?>
<p188:cmLst xmlns:a="http://schemas.openxmlformats.org/drawingml/2006/main" xmlns:r="http://schemas.openxmlformats.org/officeDocument/2006/relationships" xmlns:p188="http://schemas.microsoft.com/office/powerpoint/2018/8/main">
  <p188:cm id="{7314E348-CA5D-45F6-BD9A-8435F7EE1786}" authorId="{2D76F9E8-0A40-3E41-0718-81CEE1319FDC}" status="resolved" created="2023-10-31T20:46:49.818" complete="100000">
    <ac:txMkLst xmlns:ac="http://schemas.microsoft.com/office/drawing/2013/main/command">
      <pc:docMk xmlns:pc="http://schemas.microsoft.com/office/powerpoint/2013/main/command"/>
      <pc:sldMk xmlns:pc="http://schemas.microsoft.com/office/powerpoint/2013/main/command" cId="2491661385" sldId="4223"/>
      <ac:spMk id="4" creationId="{CA2528CE-5067-D7B7-434B-9959B1B813BB}"/>
      <ac:txMk cp="29">
        <ac:context len="121" hash="3162333156"/>
      </ac:txMk>
    </ac:txMkLst>
    <p188:pos x="3426581" y="525357"/>
    <p188:txBody>
      <a:bodyPr/>
      <a:lstStyle/>
      <a:p>
        <a:r>
          <a:rPr lang="en-US"/>
          <a:t>Should we call this simply "School district insights?" It sounds a little repetitive with bullet #1 currently. </a:t>
        </a:r>
      </a:p>
    </p188:txBody>
  </p188:cm>
  <p188:cm id="{729D738C-0C8A-49FD-B8B5-C839A269690B}" authorId="{2D76F9E8-0A40-3E41-0718-81CEE1319FDC}" status="resolved" created="2023-11-07T20:30:14.845" complete="100000">
    <ac:txMkLst xmlns:ac="http://schemas.microsoft.com/office/drawing/2013/main/command">
      <pc:docMk xmlns:pc="http://schemas.microsoft.com/office/powerpoint/2013/main/command"/>
      <pc:sldMk xmlns:pc="http://schemas.microsoft.com/office/powerpoint/2013/main/command" cId="2491661385" sldId="4223"/>
      <ac:spMk id="4" creationId="{CA2528CE-5067-D7B7-434B-9959B1B813BB}"/>
      <ac:txMk cp="34" len="10">
        <ac:context len="121" hash="3162333156"/>
      </ac:txMk>
    </ac:txMkLst>
    <p188:pos x="2755782" y="632194"/>
    <p188:replyLst>
      <p188:reply id="{BBF10F93-BAD6-4BAF-B0F8-95B29E4A1F85}" authorId="{9F7BB096-E665-03CC-565C-A46E57579A8E}" created="2023-11-07T20:59:00.981">
        <p188:txBody>
          <a:bodyPr/>
          <a:lstStyle/>
          <a:p>
            <a:r>
              <a:rPr lang="en-US"/>
              <a:t>yes, thanks for catching!!</a:t>
            </a:r>
          </a:p>
        </p188:txBody>
      </p188:reply>
    </p188:replyLst>
    <p188:txBody>
      <a:bodyPr/>
      <a:lstStyle/>
      <a:p>
        <a:r>
          <a:rPr lang="en-US"/>
          <a:t>[@Alyssa Curran (She/Her/Hers)]  should this be Community?</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BD2588-19C9-4B60-BEF2-52C071B2EB6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526CC80-C0F5-4C9D-BDC4-E14F59DECD9A}">
      <dgm:prSet phldrT="[Text]"/>
      <dgm:spPr/>
      <dgm:t>
        <a:bodyPr/>
        <a:lstStyle/>
        <a:p>
          <a:r>
            <a:rPr lang="en-US"/>
            <a:t>Private Loans</a:t>
          </a:r>
        </a:p>
      </dgm:t>
    </dgm:pt>
    <dgm:pt modelId="{73A539B3-1559-4662-AB77-29802D21DAAA}" type="parTrans" cxnId="{4862B1DE-C485-47B3-B91B-AB09EF908B98}">
      <dgm:prSet/>
      <dgm:spPr/>
      <dgm:t>
        <a:bodyPr/>
        <a:lstStyle/>
        <a:p>
          <a:endParaRPr lang="en-US"/>
        </a:p>
      </dgm:t>
    </dgm:pt>
    <dgm:pt modelId="{43776C7D-D6B8-4583-AB43-E2FEAE85A05C}" type="sibTrans" cxnId="{4862B1DE-C485-47B3-B91B-AB09EF908B98}">
      <dgm:prSet/>
      <dgm:spPr/>
      <dgm:t>
        <a:bodyPr/>
        <a:lstStyle/>
        <a:p>
          <a:endParaRPr lang="en-US"/>
        </a:p>
      </dgm:t>
    </dgm:pt>
    <dgm:pt modelId="{D7237A2F-06A7-4CA5-8823-1D05CCF6A38D}">
      <dgm:prSet phldrT="[Text]"/>
      <dgm:spPr/>
      <dgm:t>
        <a:bodyPr/>
        <a:lstStyle/>
        <a:p>
          <a:r>
            <a:rPr lang="en-US"/>
            <a:t>Public Loans</a:t>
          </a:r>
        </a:p>
      </dgm:t>
    </dgm:pt>
    <dgm:pt modelId="{022C953F-AC04-4EC1-A642-2F9823EBE2A4}" type="parTrans" cxnId="{06F6D568-47C9-4990-A310-AAB152ECC24B}">
      <dgm:prSet/>
      <dgm:spPr/>
      <dgm:t>
        <a:bodyPr/>
        <a:lstStyle/>
        <a:p>
          <a:endParaRPr lang="en-US"/>
        </a:p>
      </dgm:t>
    </dgm:pt>
    <dgm:pt modelId="{E7FB4808-4C46-499C-89FC-6DC77739E055}" type="sibTrans" cxnId="{06F6D568-47C9-4990-A310-AAB152ECC24B}">
      <dgm:prSet/>
      <dgm:spPr/>
      <dgm:t>
        <a:bodyPr/>
        <a:lstStyle/>
        <a:p>
          <a:endParaRPr lang="en-US"/>
        </a:p>
      </dgm:t>
    </dgm:pt>
    <dgm:pt modelId="{152732D2-3719-44E3-94C5-E5039D110AE5}">
      <dgm:prSet phldrT="[Text]"/>
      <dgm:spPr/>
      <dgm:t>
        <a:bodyPr/>
        <a:lstStyle/>
        <a:p>
          <a:r>
            <a:rPr lang="en-US"/>
            <a:t>Bonds</a:t>
          </a:r>
        </a:p>
      </dgm:t>
    </dgm:pt>
    <dgm:pt modelId="{4AFBA18B-052F-44D4-B5B8-E16835BE9E3A}" type="parTrans" cxnId="{37D74455-48A3-4C9D-98CE-F2615DDC7EB9}">
      <dgm:prSet/>
      <dgm:spPr/>
      <dgm:t>
        <a:bodyPr/>
        <a:lstStyle/>
        <a:p>
          <a:endParaRPr lang="en-US"/>
        </a:p>
      </dgm:t>
    </dgm:pt>
    <dgm:pt modelId="{753646B3-49E9-43D1-9C37-92575A99E50C}" type="sibTrans" cxnId="{37D74455-48A3-4C9D-98CE-F2615DDC7EB9}">
      <dgm:prSet/>
      <dgm:spPr/>
      <dgm:t>
        <a:bodyPr/>
        <a:lstStyle/>
        <a:p>
          <a:endParaRPr lang="en-US"/>
        </a:p>
      </dgm:t>
    </dgm:pt>
    <dgm:pt modelId="{7D74663D-78BF-4050-967D-64BCCC230188}">
      <dgm:prSet phldrT="[Text]"/>
      <dgm:spPr/>
      <dgm:t>
        <a:bodyPr/>
        <a:lstStyle/>
        <a:p>
          <a:r>
            <a:rPr lang="en-US"/>
            <a:t>Leases</a:t>
          </a:r>
        </a:p>
      </dgm:t>
    </dgm:pt>
    <dgm:pt modelId="{532315F7-4F5C-4811-B431-92BF8997AFB8}" type="parTrans" cxnId="{3D7AAA5A-2345-4EED-9783-79F2510A8634}">
      <dgm:prSet/>
      <dgm:spPr/>
      <dgm:t>
        <a:bodyPr/>
        <a:lstStyle/>
        <a:p>
          <a:endParaRPr lang="en-US"/>
        </a:p>
      </dgm:t>
    </dgm:pt>
    <dgm:pt modelId="{D51E05F7-1EB1-41DD-8DB5-36C9F4E992A4}" type="sibTrans" cxnId="{3D7AAA5A-2345-4EED-9783-79F2510A8634}">
      <dgm:prSet/>
      <dgm:spPr/>
      <dgm:t>
        <a:bodyPr/>
        <a:lstStyle/>
        <a:p>
          <a:endParaRPr lang="en-US"/>
        </a:p>
      </dgm:t>
    </dgm:pt>
    <dgm:pt modelId="{AB8DD30B-932E-4762-9C43-BDA178E5B7EE}">
      <dgm:prSet phldrT="[Text]"/>
      <dgm:spPr/>
      <dgm:t>
        <a:bodyPr/>
        <a:lstStyle/>
        <a:p>
          <a:r>
            <a:rPr lang="en-US"/>
            <a:t>As-a-service Firms</a:t>
          </a:r>
        </a:p>
      </dgm:t>
    </dgm:pt>
    <dgm:pt modelId="{CEB16855-D32C-4A87-972D-5285B5ADFC41}" type="parTrans" cxnId="{E559051B-4C16-4965-940D-2FFF7216BB24}">
      <dgm:prSet/>
      <dgm:spPr/>
      <dgm:t>
        <a:bodyPr/>
        <a:lstStyle/>
        <a:p>
          <a:endParaRPr lang="en-US"/>
        </a:p>
      </dgm:t>
    </dgm:pt>
    <dgm:pt modelId="{884461B1-0DE1-46B0-B172-C12D1DB73511}" type="sibTrans" cxnId="{E559051B-4C16-4965-940D-2FFF7216BB24}">
      <dgm:prSet/>
      <dgm:spPr/>
      <dgm:t>
        <a:bodyPr/>
        <a:lstStyle/>
        <a:p>
          <a:endParaRPr lang="en-US"/>
        </a:p>
      </dgm:t>
    </dgm:pt>
    <dgm:pt modelId="{D9A2D3E3-DB33-44B1-9020-FA1F444DC8B1}">
      <dgm:prSet phldrT="[Text]"/>
      <dgm:spPr/>
      <dgm:t>
        <a:bodyPr/>
        <a:lstStyle/>
        <a:p>
          <a:pPr rtl="0"/>
          <a:r>
            <a:rPr lang="en-US">
              <a:latin typeface="Calibri"/>
            </a:rPr>
            <a:t>Inclusive</a:t>
          </a:r>
          <a:r>
            <a:rPr lang="en-US"/>
            <a:t> </a:t>
          </a:r>
          <a:r>
            <a:rPr lang="en-US">
              <a:latin typeface="Calibri"/>
            </a:rPr>
            <a:t>Utility Investments</a:t>
          </a:r>
          <a:endParaRPr lang="en-US"/>
        </a:p>
      </dgm:t>
    </dgm:pt>
    <dgm:pt modelId="{28C09BAC-189B-40CA-A45A-3CDCE6180EDA}" type="parTrans" cxnId="{B6413623-6ECE-46A0-A6FC-A422C7D7DD87}">
      <dgm:prSet/>
      <dgm:spPr/>
      <dgm:t>
        <a:bodyPr/>
        <a:lstStyle/>
        <a:p>
          <a:endParaRPr lang="en-US"/>
        </a:p>
      </dgm:t>
    </dgm:pt>
    <dgm:pt modelId="{ECC26AB6-5DD7-411A-B6CE-613E1C8159B5}" type="sibTrans" cxnId="{B6413623-6ECE-46A0-A6FC-A422C7D7DD87}">
      <dgm:prSet/>
      <dgm:spPr/>
      <dgm:t>
        <a:bodyPr/>
        <a:lstStyle/>
        <a:p>
          <a:endParaRPr lang="en-US"/>
        </a:p>
      </dgm:t>
    </dgm:pt>
    <dgm:pt modelId="{9C5388BB-6599-4FBF-9C02-E5C545503180}" type="pres">
      <dgm:prSet presAssocID="{DEBD2588-19C9-4B60-BEF2-52C071B2EB6A}" presName="diagram" presStyleCnt="0">
        <dgm:presLayoutVars>
          <dgm:dir/>
          <dgm:resizeHandles val="exact"/>
        </dgm:presLayoutVars>
      </dgm:prSet>
      <dgm:spPr/>
    </dgm:pt>
    <dgm:pt modelId="{6D8799DF-AF30-441D-8BFD-77B6D328C2F2}" type="pres">
      <dgm:prSet presAssocID="{7526CC80-C0F5-4C9D-BDC4-E14F59DECD9A}" presName="node" presStyleLbl="node1" presStyleIdx="0" presStyleCnt="6">
        <dgm:presLayoutVars>
          <dgm:bulletEnabled val="1"/>
        </dgm:presLayoutVars>
      </dgm:prSet>
      <dgm:spPr/>
    </dgm:pt>
    <dgm:pt modelId="{182ABC44-C6D0-4B63-8DF2-77E260D01923}" type="pres">
      <dgm:prSet presAssocID="{43776C7D-D6B8-4583-AB43-E2FEAE85A05C}" presName="sibTrans" presStyleCnt="0"/>
      <dgm:spPr/>
    </dgm:pt>
    <dgm:pt modelId="{DFEAC7E0-938C-47EA-93EA-4E9A71A379B1}" type="pres">
      <dgm:prSet presAssocID="{D7237A2F-06A7-4CA5-8823-1D05CCF6A38D}" presName="node" presStyleLbl="node1" presStyleIdx="1" presStyleCnt="6">
        <dgm:presLayoutVars>
          <dgm:bulletEnabled val="1"/>
        </dgm:presLayoutVars>
      </dgm:prSet>
      <dgm:spPr/>
    </dgm:pt>
    <dgm:pt modelId="{54BB736E-EB05-41DA-8356-194CD505F380}" type="pres">
      <dgm:prSet presAssocID="{E7FB4808-4C46-499C-89FC-6DC77739E055}" presName="sibTrans" presStyleCnt="0"/>
      <dgm:spPr/>
    </dgm:pt>
    <dgm:pt modelId="{9ADDF164-664C-4037-9C5E-64980C6A6903}" type="pres">
      <dgm:prSet presAssocID="{152732D2-3719-44E3-94C5-E5039D110AE5}" presName="node" presStyleLbl="node1" presStyleIdx="2" presStyleCnt="6">
        <dgm:presLayoutVars>
          <dgm:bulletEnabled val="1"/>
        </dgm:presLayoutVars>
      </dgm:prSet>
      <dgm:spPr/>
    </dgm:pt>
    <dgm:pt modelId="{BF94DA40-4178-460E-B05B-59E770FC785E}" type="pres">
      <dgm:prSet presAssocID="{753646B3-49E9-43D1-9C37-92575A99E50C}" presName="sibTrans" presStyleCnt="0"/>
      <dgm:spPr/>
    </dgm:pt>
    <dgm:pt modelId="{C5920FA5-C595-4AFF-A543-5B568C020543}" type="pres">
      <dgm:prSet presAssocID="{7D74663D-78BF-4050-967D-64BCCC230188}" presName="node" presStyleLbl="node1" presStyleIdx="3" presStyleCnt="6">
        <dgm:presLayoutVars>
          <dgm:bulletEnabled val="1"/>
        </dgm:presLayoutVars>
      </dgm:prSet>
      <dgm:spPr/>
    </dgm:pt>
    <dgm:pt modelId="{B636ED43-DD6D-4F3E-A446-79DA164AA28E}" type="pres">
      <dgm:prSet presAssocID="{D51E05F7-1EB1-41DD-8DB5-36C9F4E992A4}" presName="sibTrans" presStyleCnt="0"/>
      <dgm:spPr/>
    </dgm:pt>
    <dgm:pt modelId="{90190B39-ACA0-4A52-BB25-5D73D61D52BA}" type="pres">
      <dgm:prSet presAssocID="{AB8DD30B-932E-4762-9C43-BDA178E5B7EE}" presName="node" presStyleLbl="node1" presStyleIdx="4" presStyleCnt="6">
        <dgm:presLayoutVars>
          <dgm:bulletEnabled val="1"/>
        </dgm:presLayoutVars>
      </dgm:prSet>
      <dgm:spPr/>
    </dgm:pt>
    <dgm:pt modelId="{61F2662A-CE1D-46D2-A8B8-69127C0B9AD9}" type="pres">
      <dgm:prSet presAssocID="{884461B1-0DE1-46B0-B172-C12D1DB73511}" presName="sibTrans" presStyleCnt="0"/>
      <dgm:spPr/>
    </dgm:pt>
    <dgm:pt modelId="{30189742-2806-44E7-8463-B12776FCDD9B}" type="pres">
      <dgm:prSet presAssocID="{D9A2D3E3-DB33-44B1-9020-FA1F444DC8B1}" presName="node" presStyleLbl="node1" presStyleIdx="5" presStyleCnt="6">
        <dgm:presLayoutVars>
          <dgm:bulletEnabled val="1"/>
        </dgm:presLayoutVars>
      </dgm:prSet>
      <dgm:spPr/>
    </dgm:pt>
  </dgm:ptLst>
  <dgm:cxnLst>
    <dgm:cxn modelId="{E559051B-4C16-4965-940D-2FFF7216BB24}" srcId="{DEBD2588-19C9-4B60-BEF2-52C071B2EB6A}" destId="{AB8DD30B-932E-4762-9C43-BDA178E5B7EE}" srcOrd="4" destOrd="0" parTransId="{CEB16855-D32C-4A87-972D-5285B5ADFC41}" sibTransId="{884461B1-0DE1-46B0-B172-C12D1DB73511}"/>
    <dgm:cxn modelId="{B6413623-6ECE-46A0-A6FC-A422C7D7DD87}" srcId="{DEBD2588-19C9-4B60-BEF2-52C071B2EB6A}" destId="{D9A2D3E3-DB33-44B1-9020-FA1F444DC8B1}" srcOrd="5" destOrd="0" parTransId="{28C09BAC-189B-40CA-A45A-3CDCE6180EDA}" sibTransId="{ECC26AB6-5DD7-411A-B6CE-613E1C8159B5}"/>
    <dgm:cxn modelId="{D7887134-E7DA-4EBC-8B49-491FDFD0771E}" type="presOf" srcId="{7D74663D-78BF-4050-967D-64BCCC230188}" destId="{C5920FA5-C595-4AFF-A543-5B568C020543}" srcOrd="0" destOrd="0" presId="urn:microsoft.com/office/officeart/2005/8/layout/default"/>
    <dgm:cxn modelId="{37D74455-48A3-4C9D-98CE-F2615DDC7EB9}" srcId="{DEBD2588-19C9-4B60-BEF2-52C071B2EB6A}" destId="{152732D2-3719-44E3-94C5-E5039D110AE5}" srcOrd="2" destOrd="0" parTransId="{4AFBA18B-052F-44D4-B5B8-E16835BE9E3A}" sibTransId="{753646B3-49E9-43D1-9C37-92575A99E50C}"/>
    <dgm:cxn modelId="{FF848D58-413B-4F62-97CF-55392AC781CB}" type="presOf" srcId="{7526CC80-C0F5-4C9D-BDC4-E14F59DECD9A}" destId="{6D8799DF-AF30-441D-8BFD-77B6D328C2F2}" srcOrd="0" destOrd="0" presId="urn:microsoft.com/office/officeart/2005/8/layout/default"/>
    <dgm:cxn modelId="{3D7AAA5A-2345-4EED-9783-79F2510A8634}" srcId="{DEBD2588-19C9-4B60-BEF2-52C071B2EB6A}" destId="{7D74663D-78BF-4050-967D-64BCCC230188}" srcOrd="3" destOrd="0" parTransId="{532315F7-4F5C-4811-B431-92BF8997AFB8}" sibTransId="{D51E05F7-1EB1-41DD-8DB5-36C9F4E992A4}"/>
    <dgm:cxn modelId="{06F6D568-47C9-4990-A310-AAB152ECC24B}" srcId="{DEBD2588-19C9-4B60-BEF2-52C071B2EB6A}" destId="{D7237A2F-06A7-4CA5-8823-1D05CCF6A38D}" srcOrd="1" destOrd="0" parTransId="{022C953F-AC04-4EC1-A642-2F9823EBE2A4}" sibTransId="{E7FB4808-4C46-499C-89FC-6DC77739E055}"/>
    <dgm:cxn modelId="{18446E98-036C-4070-A848-6E56B4135F1C}" type="presOf" srcId="{D9A2D3E3-DB33-44B1-9020-FA1F444DC8B1}" destId="{30189742-2806-44E7-8463-B12776FCDD9B}" srcOrd="0" destOrd="0" presId="urn:microsoft.com/office/officeart/2005/8/layout/default"/>
    <dgm:cxn modelId="{75009D9B-C4E8-440C-8222-FFC6D4399240}" type="presOf" srcId="{DEBD2588-19C9-4B60-BEF2-52C071B2EB6A}" destId="{9C5388BB-6599-4FBF-9C02-E5C545503180}" srcOrd="0" destOrd="0" presId="urn:microsoft.com/office/officeart/2005/8/layout/default"/>
    <dgm:cxn modelId="{4FA3C6DC-D763-431B-9E04-52895F022202}" type="presOf" srcId="{D7237A2F-06A7-4CA5-8823-1D05CCF6A38D}" destId="{DFEAC7E0-938C-47EA-93EA-4E9A71A379B1}" srcOrd="0" destOrd="0" presId="urn:microsoft.com/office/officeart/2005/8/layout/default"/>
    <dgm:cxn modelId="{4862B1DE-C485-47B3-B91B-AB09EF908B98}" srcId="{DEBD2588-19C9-4B60-BEF2-52C071B2EB6A}" destId="{7526CC80-C0F5-4C9D-BDC4-E14F59DECD9A}" srcOrd="0" destOrd="0" parTransId="{73A539B3-1559-4662-AB77-29802D21DAAA}" sibTransId="{43776C7D-D6B8-4583-AB43-E2FEAE85A05C}"/>
    <dgm:cxn modelId="{795405F3-4B6B-4562-83F1-1FDF6E8132C2}" type="presOf" srcId="{AB8DD30B-932E-4762-9C43-BDA178E5B7EE}" destId="{90190B39-ACA0-4A52-BB25-5D73D61D52BA}" srcOrd="0" destOrd="0" presId="urn:microsoft.com/office/officeart/2005/8/layout/default"/>
    <dgm:cxn modelId="{93AF61FE-002E-452E-979F-3FD471293C04}" type="presOf" srcId="{152732D2-3719-44E3-94C5-E5039D110AE5}" destId="{9ADDF164-664C-4037-9C5E-64980C6A6903}" srcOrd="0" destOrd="0" presId="urn:microsoft.com/office/officeart/2005/8/layout/default"/>
    <dgm:cxn modelId="{5C40CB49-C3C4-4289-8415-642994427970}" type="presParOf" srcId="{9C5388BB-6599-4FBF-9C02-E5C545503180}" destId="{6D8799DF-AF30-441D-8BFD-77B6D328C2F2}" srcOrd="0" destOrd="0" presId="urn:microsoft.com/office/officeart/2005/8/layout/default"/>
    <dgm:cxn modelId="{3AF94E78-F194-4330-AF31-FCCB3ABC6BA1}" type="presParOf" srcId="{9C5388BB-6599-4FBF-9C02-E5C545503180}" destId="{182ABC44-C6D0-4B63-8DF2-77E260D01923}" srcOrd="1" destOrd="0" presId="urn:microsoft.com/office/officeart/2005/8/layout/default"/>
    <dgm:cxn modelId="{61BCE202-AE7F-43DC-AF24-B9274A461FAD}" type="presParOf" srcId="{9C5388BB-6599-4FBF-9C02-E5C545503180}" destId="{DFEAC7E0-938C-47EA-93EA-4E9A71A379B1}" srcOrd="2" destOrd="0" presId="urn:microsoft.com/office/officeart/2005/8/layout/default"/>
    <dgm:cxn modelId="{DEFB8AE8-4BD8-4F90-B002-DBA20FA2FD4E}" type="presParOf" srcId="{9C5388BB-6599-4FBF-9C02-E5C545503180}" destId="{54BB736E-EB05-41DA-8356-194CD505F380}" srcOrd="3" destOrd="0" presId="urn:microsoft.com/office/officeart/2005/8/layout/default"/>
    <dgm:cxn modelId="{D89A9BD4-A339-4BB8-9D09-C9B7C9982791}" type="presParOf" srcId="{9C5388BB-6599-4FBF-9C02-E5C545503180}" destId="{9ADDF164-664C-4037-9C5E-64980C6A6903}" srcOrd="4" destOrd="0" presId="urn:microsoft.com/office/officeart/2005/8/layout/default"/>
    <dgm:cxn modelId="{6D0E36DD-64A6-482B-B7A7-77A0D837C70C}" type="presParOf" srcId="{9C5388BB-6599-4FBF-9C02-E5C545503180}" destId="{BF94DA40-4178-460E-B05B-59E770FC785E}" srcOrd="5" destOrd="0" presId="urn:microsoft.com/office/officeart/2005/8/layout/default"/>
    <dgm:cxn modelId="{807D947D-7E6A-4B41-A643-2893C9D83B87}" type="presParOf" srcId="{9C5388BB-6599-4FBF-9C02-E5C545503180}" destId="{C5920FA5-C595-4AFF-A543-5B568C020543}" srcOrd="6" destOrd="0" presId="urn:microsoft.com/office/officeart/2005/8/layout/default"/>
    <dgm:cxn modelId="{AAD51C76-4F2E-42E1-8909-61B82E62198C}" type="presParOf" srcId="{9C5388BB-6599-4FBF-9C02-E5C545503180}" destId="{B636ED43-DD6D-4F3E-A446-79DA164AA28E}" srcOrd="7" destOrd="0" presId="urn:microsoft.com/office/officeart/2005/8/layout/default"/>
    <dgm:cxn modelId="{5BC985FC-6D60-4978-95D2-11A30019CE72}" type="presParOf" srcId="{9C5388BB-6599-4FBF-9C02-E5C545503180}" destId="{90190B39-ACA0-4A52-BB25-5D73D61D52BA}" srcOrd="8" destOrd="0" presId="urn:microsoft.com/office/officeart/2005/8/layout/default"/>
    <dgm:cxn modelId="{49AC4CAF-D708-4E2A-87FB-B2704B4B7856}" type="presParOf" srcId="{9C5388BB-6599-4FBF-9C02-E5C545503180}" destId="{61F2662A-CE1D-46D2-A8B8-69127C0B9AD9}" srcOrd="9" destOrd="0" presId="urn:microsoft.com/office/officeart/2005/8/layout/default"/>
    <dgm:cxn modelId="{6524FECD-D5F2-4156-8D5B-50EA56A7C291}" type="presParOf" srcId="{9C5388BB-6599-4FBF-9C02-E5C545503180}" destId="{30189742-2806-44E7-8463-B12776FCDD9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799DF-AF30-441D-8BFD-77B6D328C2F2}">
      <dsp:nvSpPr>
        <dsp:cNvPr id="0" name=""/>
        <dsp:cNvSpPr/>
      </dsp:nvSpPr>
      <dsp:spPr>
        <a:xfrm>
          <a:off x="0" y="123399"/>
          <a:ext cx="2573451" cy="15440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Private Loans</a:t>
          </a:r>
        </a:p>
      </dsp:txBody>
      <dsp:txXfrm>
        <a:off x="0" y="123399"/>
        <a:ext cx="2573451" cy="1544070"/>
      </dsp:txXfrm>
    </dsp:sp>
    <dsp:sp modelId="{DFEAC7E0-938C-47EA-93EA-4E9A71A379B1}">
      <dsp:nvSpPr>
        <dsp:cNvPr id="0" name=""/>
        <dsp:cNvSpPr/>
      </dsp:nvSpPr>
      <dsp:spPr>
        <a:xfrm>
          <a:off x="2830796" y="123399"/>
          <a:ext cx="2573451" cy="154407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Public Loans</a:t>
          </a:r>
        </a:p>
      </dsp:txBody>
      <dsp:txXfrm>
        <a:off x="2830796" y="123399"/>
        <a:ext cx="2573451" cy="1544070"/>
      </dsp:txXfrm>
    </dsp:sp>
    <dsp:sp modelId="{9ADDF164-664C-4037-9C5E-64980C6A6903}">
      <dsp:nvSpPr>
        <dsp:cNvPr id="0" name=""/>
        <dsp:cNvSpPr/>
      </dsp:nvSpPr>
      <dsp:spPr>
        <a:xfrm>
          <a:off x="5661592" y="123399"/>
          <a:ext cx="2573451" cy="154407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Bonds</a:t>
          </a:r>
        </a:p>
      </dsp:txBody>
      <dsp:txXfrm>
        <a:off x="5661592" y="123399"/>
        <a:ext cx="2573451" cy="1544070"/>
      </dsp:txXfrm>
    </dsp:sp>
    <dsp:sp modelId="{C5920FA5-C595-4AFF-A543-5B568C020543}">
      <dsp:nvSpPr>
        <dsp:cNvPr id="0" name=""/>
        <dsp:cNvSpPr/>
      </dsp:nvSpPr>
      <dsp:spPr>
        <a:xfrm>
          <a:off x="0" y="1924815"/>
          <a:ext cx="2573451" cy="154407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Leases</a:t>
          </a:r>
        </a:p>
      </dsp:txBody>
      <dsp:txXfrm>
        <a:off x="0" y="1924815"/>
        <a:ext cx="2573451" cy="1544070"/>
      </dsp:txXfrm>
    </dsp:sp>
    <dsp:sp modelId="{90190B39-ACA0-4A52-BB25-5D73D61D52BA}">
      <dsp:nvSpPr>
        <dsp:cNvPr id="0" name=""/>
        <dsp:cNvSpPr/>
      </dsp:nvSpPr>
      <dsp:spPr>
        <a:xfrm>
          <a:off x="2830796" y="1924815"/>
          <a:ext cx="2573451" cy="154407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As-a-service Firms</a:t>
          </a:r>
        </a:p>
      </dsp:txBody>
      <dsp:txXfrm>
        <a:off x="2830796" y="1924815"/>
        <a:ext cx="2573451" cy="1544070"/>
      </dsp:txXfrm>
    </dsp:sp>
    <dsp:sp modelId="{30189742-2806-44E7-8463-B12776FCDD9B}">
      <dsp:nvSpPr>
        <dsp:cNvPr id="0" name=""/>
        <dsp:cNvSpPr/>
      </dsp:nvSpPr>
      <dsp:spPr>
        <a:xfrm>
          <a:off x="5661592" y="1924815"/>
          <a:ext cx="2573451" cy="154407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a:latin typeface="Calibri"/>
            </a:rPr>
            <a:t>Inclusive</a:t>
          </a:r>
          <a:r>
            <a:rPr lang="en-US" sz="3100" kern="1200"/>
            <a:t> </a:t>
          </a:r>
          <a:r>
            <a:rPr lang="en-US" sz="3100" kern="1200">
              <a:latin typeface="Calibri"/>
            </a:rPr>
            <a:t>Utility Investments</a:t>
          </a:r>
          <a:endParaRPr lang="en-US" sz="3100" kern="1200"/>
        </a:p>
      </dsp:txBody>
      <dsp:txXfrm>
        <a:off x="5661592" y="1924815"/>
        <a:ext cx="2573451" cy="154407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B2325E-4DB0-406F-B05F-4898890F80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29D249-F3BF-43F3-B935-EBCA608D99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1430AD-29FF-497B-9268-4E19C7C696A9}" type="datetimeFigureOut">
              <a:rPr lang="en-US" smtClean="0"/>
              <a:t>11/22/23</a:t>
            </a:fld>
            <a:endParaRPr lang="en-US"/>
          </a:p>
        </p:txBody>
      </p:sp>
      <p:sp>
        <p:nvSpPr>
          <p:cNvPr id="4" name="Footer Placeholder 3">
            <a:extLst>
              <a:ext uri="{FF2B5EF4-FFF2-40B4-BE49-F238E27FC236}">
                <a16:creationId xmlns:a16="http://schemas.microsoft.com/office/drawing/2014/main" id="{A311F3B4-591E-4885-AB8C-D0B6259031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EB9F76D-CD13-4D6D-BACC-9A9F0AA123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F754FD-81A5-49B0-9CF9-3A4B8D753F15}" type="slidenum">
              <a:rPr lang="en-US" smtClean="0"/>
              <a:t>‹#›</a:t>
            </a:fld>
            <a:endParaRPr lang="en-US"/>
          </a:p>
        </p:txBody>
      </p:sp>
    </p:spTree>
    <p:extLst>
      <p:ext uri="{BB962C8B-B14F-4D97-AF65-F5344CB8AC3E}">
        <p14:creationId xmlns:p14="http://schemas.microsoft.com/office/powerpoint/2010/main" val="2142518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B5C11-D0F1-1F46-B28E-9084657905D0}" type="datetimeFigureOut">
              <a:rPr lang="en-US" smtClean="0"/>
              <a:t>11/22/23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0329C-91F7-CD43-B485-EB526DB269DE}" type="slidenum">
              <a:rPr lang="en-US" smtClean="0"/>
              <a:t>‹#›</a:t>
            </a:fld>
            <a:endParaRPr lang="en-US"/>
          </a:p>
        </p:txBody>
      </p:sp>
    </p:spTree>
    <p:extLst>
      <p:ext uri="{BB962C8B-B14F-4D97-AF65-F5344CB8AC3E}">
        <p14:creationId xmlns:p14="http://schemas.microsoft.com/office/powerpoint/2010/main" val="31647246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lectricschoolbusinitiative.org/sites/default/files/2022-11/Inflation%20Reduction%20Act%20of%202022%20Tax%20Credit%20for%20Qualified%20Commercial%20Clean%20Vehicles%20%28section%2045W%29%20An%20Explainer%20v3.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wri.org/research/recommended-total-cost-ownership-parameters-electric-school-buses-methods-dat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 everyone, thank you for joining us for today’s webinar. Today we’ll be talking about financing solutions to support and scale the adoption of electric school buses. These financing solutions might look like bonds, loans, leases, or other investments that can be paid off over a period of time, and that can be paired with other federal, state, local and private grants, rebates and vouchers. As more school districts look for ways to fund electric school buses, we want to share the full range of options that can make the transition to an electric bus fleet a reality. </a:t>
            </a:r>
            <a:endParaRPr lang="en-US">
              <a:cs typeface="+mn-lt"/>
            </a:endParaRPr>
          </a:p>
        </p:txBody>
      </p:sp>
      <p:sp>
        <p:nvSpPr>
          <p:cNvPr id="4" name="Slide Number Placeholder 3"/>
          <p:cNvSpPr>
            <a:spLocks noGrp="1"/>
          </p:cNvSpPr>
          <p:nvPr>
            <p:ph type="sldNum" sz="quarter" idx="5"/>
          </p:nvPr>
        </p:nvSpPr>
        <p:spPr/>
        <p:txBody>
          <a:bodyPr/>
          <a:lstStyle/>
          <a:p>
            <a:fld id="{37A0329C-91F7-CD43-B485-EB526DB269DE}" type="slidenum">
              <a:rPr lang="en-US" smtClean="0"/>
              <a:t>1</a:t>
            </a:fld>
            <a:endParaRPr lang="en-US"/>
          </a:p>
        </p:txBody>
      </p:sp>
    </p:spTree>
    <p:extLst>
      <p:ext uri="{BB962C8B-B14F-4D97-AF65-F5344CB8AC3E}">
        <p14:creationId xmlns:p14="http://schemas.microsoft.com/office/powerpoint/2010/main" val="120224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How can school districts leverage financing to cover the higher upfront capital costs of transitioning? </a:t>
            </a:r>
            <a:endParaRPr lang="en-US" b="1"/>
          </a:p>
          <a:p>
            <a:endParaRPr lang="en-US">
              <a:cs typeface="Calibri"/>
            </a:endParaRPr>
          </a:p>
          <a:p>
            <a:r>
              <a:rPr lang="en-US" dirty="0"/>
              <a:t>Due to low electricity prices and fewer maintenance needs, in this example it is estimated electric school buses can reduce operational costs </a:t>
            </a:r>
            <a:r>
              <a:rPr lang="en-US" u="sng" dirty="0"/>
              <a:t>by more than $150,000 over their lifetime</a:t>
            </a:r>
            <a:r>
              <a:rPr lang="en-US" dirty="0"/>
              <a:t>, compared to their diesel counterparts, using national averages of costs.</a:t>
            </a:r>
            <a:endParaRPr lang="en-US">
              <a:cs typeface="Calibri"/>
            </a:endParaRPr>
          </a:p>
          <a:p>
            <a:endParaRPr lang="en-US">
              <a:cs typeface="Calibri"/>
            </a:endParaRPr>
          </a:p>
          <a:p>
            <a:r>
              <a:rPr lang="en-US" dirty="0"/>
              <a:t>Districts can then monetize the future maintenance and fuel savings and apply these towards the initial capital investments that electric buses require. These savings can be financed and allow districts to restructure school bus electrification costs so that they more closely resemble the operational budget and cash flow characteristics of incumbent diesel vehicles and can enable districts to make the investments necessary to realize cost-effective projects.</a:t>
            </a:r>
            <a:endParaRPr lang="en-US" dirty="0">
              <a:cs typeface="Calibri"/>
            </a:endParaRPr>
          </a:p>
        </p:txBody>
      </p:sp>
      <p:sp>
        <p:nvSpPr>
          <p:cNvPr id="4" name="Slide Number Placeholder 3"/>
          <p:cNvSpPr>
            <a:spLocks noGrp="1"/>
          </p:cNvSpPr>
          <p:nvPr>
            <p:ph type="sldNum" sz="quarter" idx="5"/>
          </p:nvPr>
        </p:nvSpPr>
        <p:spPr/>
        <p:txBody>
          <a:bodyPr/>
          <a:lstStyle/>
          <a:p>
            <a:fld id="{37A0329C-91F7-CD43-B485-EB526DB269DE}" type="slidenum">
              <a:rPr lang="en-US" smtClean="0"/>
              <a:t>10</a:t>
            </a:fld>
            <a:endParaRPr lang="en-US"/>
          </a:p>
        </p:txBody>
      </p:sp>
    </p:spTree>
    <p:extLst>
      <p:ext uri="{BB962C8B-B14F-4D97-AF65-F5344CB8AC3E}">
        <p14:creationId xmlns:p14="http://schemas.microsoft.com/office/powerpoint/2010/main" val="2189657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kern="100">
                <a:effectLst/>
                <a:latin typeface="Calibri" panose="020F0502020204030204" pitchFamily="34" charset="0"/>
                <a:ea typeface="PMingLiU" panose="02020500000000000000" pitchFamily="18" charset="-120"/>
                <a:cs typeface="Vrinda" panose="020B0502040204020203" pitchFamily="34" charset="0"/>
              </a:rPr>
              <a:t>Financing Options</a:t>
            </a:r>
          </a:p>
          <a:p>
            <a:pPr marL="342900" marR="0" lvl="0" indent="-342900">
              <a:lnSpc>
                <a:spcPct val="107000"/>
              </a:lnSpc>
              <a:spcBef>
                <a:spcPts val="0"/>
              </a:spcBef>
              <a:spcAft>
                <a:spcPts val="0"/>
              </a:spcAft>
              <a:buFont typeface="Symbol" panose="05050102010706020507" pitchFamily="18" charset="2"/>
              <a:buChar char=""/>
            </a:pPr>
            <a:r>
              <a:rPr lang="en-US" sz="1100" kern="100">
                <a:effectLst/>
                <a:latin typeface="Calibri" panose="020F0502020204030204" pitchFamily="34" charset="0"/>
                <a:ea typeface="PMingLiU" panose="02020500000000000000" pitchFamily="18" charset="-120"/>
                <a:cs typeface="Vrinda" panose="020B0502040204020203" pitchFamily="34" charset="0"/>
              </a:rPr>
              <a:t>How can I finance ESBs? </a:t>
            </a:r>
          </a:p>
          <a:p>
            <a:pPr marL="342900" marR="0" lvl="0" indent="-342900">
              <a:lnSpc>
                <a:spcPct val="107000"/>
              </a:lnSpc>
              <a:spcBef>
                <a:spcPts val="0"/>
              </a:spcBef>
              <a:spcAft>
                <a:spcPts val="0"/>
              </a:spcAft>
              <a:buFont typeface="Symbol" panose="05050102010706020507" pitchFamily="18" charset="2"/>
              <a:buChar char=""/>
            </a:pPr>
            <a:r>
              <a:rPr lang="en-US" sz="1100" kern="100">
                <a:effectLst/>
                <a:latin typeface="Calibri" panose="020F0502020204030204" pitchFamily="34" charset="0"/>
                <a:ea typeface="PMingLiU" panose="02020500000000000000" pitchFamily="18" charset="-120"/>
                <a:cs typeface="Vrinda" panose="020B0502040204020203" pitchFamily="34" charset="0"/>
              </a:rPr>
              <a:t>These are some examples of financial mechanism schools can consider as they start thinking of financing. </a:t>
            </a:r>
          </a:p>
          <a:p>
            <a:pPr marL="342900" marR="0" lvl="0" indent="-342900">
              <a:lnSpc>
                <a:spcPct val="107000"/>
              </a:lnSpc>
              <a:spcBef>
                <a:spcPts val="0"/>
              </a:spcBef>
              <a:spcAft>
                <a:spcPts val="0"/>
              </a:spcAft>
              <a:buFont typeface="Symbol" panose="05050102010706020507" pitchFamily="18" charset="2"/>
              <a:buChar char=""/>
            </a:pPr>
            <a:r>
              <a:rPr lang="en-US" sz="1100" kern="100">
                <a:effectLst/>
                <a:latin typeface="Calibri" panose="020F0502020204030204" pitchFamily="34" charset="0"/>
                <a:ea typeface="PMingLiU" panose="02020500000000000000" pitchFamily="18" charset="-120"/>
                <a:cs typeface="Vrinda" panose="020B0502040204020203" pitchFamily="34" charset="0"/>
              </a:rPr>
              <a:t>There are different types of financial institutions, besides commercial banks, that offer and support these mechanisms:</a:t>
            </a:r>
          </a:p>
          <a:p>
            <a:pPr marL="742950" marR="0" lvl="1" indent="-285750">
              <a:lnSpc>
                <a:spcPct val="107000"/>
              </a:lnSpc>
              <a:spcBef>
                <a:spcPts val="0"/>
              </a:spcBef>
              <a:spcAft>
                <a:spcPts val="0"/>
              </a:spcAft>
              <a:buFont typeface="Courier New" panose="02070309020205020404" pitchFamily="49" charset="0"/>
              <a:buChar char="o"/>
            </a:pPr>
            <a:r>
              <a:rPr lang="en-US" sz="1100" kern="100">
                <a:effectLst/>
                <a:latin typeface="Calibri" panose="020F0502020204030204" pitchFamily="34" charset="0"/>
                <a:ea typeface="PMingLiU" panose="02020500000000000000" pitchFamily="18" charset="-120"/>
                <a:cs typeface="Vrinda" panose="020B0502040204020203" pitchFamily="34" charset="0"/>
              </a:rPr>
              <a:t>Green Bank leverage public and private capital to invest in innovative and sustainable projects, which may be overlooked by traditional financial institutions, to accelerate the transition to clean energy and reduce emissions.</a:t>
            </a:r>
          </a:p>
          <a:p>
            <a:pPr marL="742950" marR="0" lvl="1" indent="-285750">
              <a:lnSpc>
                <a:spcPct val="107000"/>
              </a:lnSpc>
              <a:spcBef>
                <a:spcPts val="0"/>
              </a:spcBef>
              <a:spcAft>
                <a:spcPts val="0"/>
              </a:spcAft>
              <a:buFont typeface="Courier New" panose="02070309020205020404" pitchFamily="49" charset="0"/>
              <a:buChar char="o"/>
            </a:pPr>
            <a:r>
              <a:rPr lang="en-US" sz="1100" kern="100">
                <a:effectLst/>
                <a:latin typeface="Calibri" panose="020F0502020204030204" pitchFamily="34" charset="0"/>
                <a:ea typeface="PMingLiU" panose="02020500000000000000" pitchFamily="18" charset="-120"/>
                <a:cs typeface="Vrinda" panose="020B0502040204020203" pitchFamily="34" charset="0"/>
              </a:rPr>
              <a:t>OEM financing services </a:t>
            </a:r>
          </a:p>
          <a:p>
            <a:pPr marL="742950" marR="0" lvl="1" indent="-285750">
              <a:lnSpc>
                <a:spcPct val="107000"/>
              </a:lnSpc>
              <a:spcBef>
                <a:spcPts val="0"/>
              </a:spcBef>
              <a:spcAft>
                <a:spcPts val="0"/>
              </a:spcAft>
              <a:buFont typeface="Courier New" panose="02070309020205020404" pitchFamily="49" charset="0"/>
              <a:buChar char="o"/>
            </a:pPr>
            <a:r>
              <a:rPr lang="en-US" sz="1100" kern="100">
                <a:effectLst/>
                <a:latin typeface="Calibri" panose="020F0502020204030204" pitchFamily="34" charset="0"/>
                <a:ea typeface="PMingLiU" panose="02020500000000000000" pitchFamily="18" charset="-120"/>
                <a:cs typeface="Vrinda" panose="020B0502040204020203" pitchFamily="34" charset="0"/>
              </a:rPr>
              <a:t>State financing authorities </a:t>
            </a:r>
          </a:p>
          <a:p>
            <a:pPr marL="342900" marR="0" lvl="0" indent="-342900">
              <a:lnSpc>
                <a:spcPct val="107000"/>
              </a:lnSpc>
              <a:spcBef>
                <a:spcPts val="0"/>
              </a:spcBef>
              <a:spcAft>
                <a:spcPts val="800"/>
              </a:spcAft>
              <a:buFont typeface="Symbol" panose="05050102010706020507" pitchFamily="18" charset="2"/>
              <a:buChar char=""/>
            </a:pPr>
            <a:r>
              <a:rPr lang="en-US" sz="1100" kern="100">
                <a:effectLst/>
                <a:latin typeface="Calibri" panose="020F0502020204030204" pitchFamily="34" charset="0"/>
                <a:ea typeface="PMingLiU" panose="02020500000000000000" pitchFamily="18" charset="-120"/>
                <a:cs typeface="Vrinda" panose="020B0502040204020203" pitchFamily="34" charset="0"/>
              </a:rPr>
              <a:t>Please check out our newest article on funding and financing mechanism that goes over each of the following financing mechanisms and provide examples of their use. </a:t>
            </a:r>
          </a:p>
          <a:p>
            <a:endParaRPr lang="en-US"/>
          </a:p>
        </p:txBody>
      </p:sp>
      <p:sp>
        <p:nvSpPr>
          <p:cNvPr id="4" name="Slide Number Placeholder 3"/>
          <p:cNvSpPr>
            <a:spLocks noGrp="1"/>
          </p:cNvSpPr>
          <p:nvPr>
            <p:ph type="sldNum" sz="quarter" idx="5"/>
          </p:nvPr>
        </p:nvSpPr>
        <p:spPr/>
        <p:txBody>
          <a:bodyPr/>
          <a:lstStyle/>
          <a:p>
            <a:fld id="{37A0329C-91F7-CD43-B485-EB526DB269DE}" type="slidenum">
              <a:rPr lang="en-US" smtClean="0"/>
              <a:t>11</a:t>
            </a:fld>
            <a:endParaRPr lang="en-US"/>
          </a:p>
        </p:txBody>
      </p:sp>
    </p:spTree>
    <p:extLst>
      <p:ext uri="{BB962C8B-B14F-4D97-AF65-F5344CB8AC3E}">
        <p14:creationId xmlns:p14="http://schemas.microsoft.com/office/powerpoint/2010/main" val="354902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pPr marL="342900" indent="-342900">
              <a:lnSpc>
                <a:spcPct val="107000"/>
              </a:lnSpc>
              <a:buFont typeface="Symbol" panose="05050102010706020507" pitchFamily="18" charset="2"/>
              <a:buChar char=""/>
            </a:pPr>
            <a:r>
              <a:rPr lang="en-US" sz="1100" kern="100" dirty="0">
                <a:effectLst/>
                <a:latin typeface="Calibri"/>
                <a:ea typeface="PMingLiU"/>
                <a:cs typeface="Calibri"/>
              </a:rPr>
              <a:t>We know there are only a couple cases where school districts utilized financing to acquire ESBs. However, we know that schools are not unfamiliar with financial mechanisms. We launched a questionnaire to inquire about school districts’ experiences and considerations.</a:t>
            </a:r>
            <a:r>
              <a:rPr lang="en-US" sz="1100" kern="100" dirty="0">
                <a:latin typeface="Calibri"/>
                <a:ea typeface="PMingLiU"/>
                <a:cs typeface="Calibri"/>
              </a:rPr>
              <a:t> </a:t>
            </a:r>
            <a:endParaRPr lang="en-US" sz="1100" kern="100" dirty="0">
              <a:effectLst/>
              <a:latin typeface="Calibri" panose="020F0502020204030204" pitchFamily="34" charset="0"/>
              <a:ea typeface="PMingLiU" panose="02020500000000000000" pitchFamily="18" charset="-120"/>
              <a:cs typeface="Calibri"/>
            </a:endParaRPr>
          </a:p>
          <a:p>
            <a:pPr marL="342900" indent="-342900">
              <a:lnSpc>
                <a:spcPct val="107000"/>
              </a:lnSpc>
              <a:buFont typeface="Symbol" panose="05050102010706020507" pitchFamily="18" charset="2"/>
              <a:buChar char=""/>
            </a:pPr>
            <a:r>
              <a:rPr lang="en-US" sz="1100" kern="100" dirty="0">
                <a:effectLst/>
                <a:latin typeface="Calibri"/>
                <a:ea typeface="PMingLiU"/>
                <a:cs typeface="Calibri"/>
              </a:rPr>
              <a:t>These are some of the main findings:</a:t>
            </a:r>
            <a:r>
              <a:rPr lang="en-US" sz="1100" kern="100" dirty="0">
                <a:latin typeface="Calibri"/>
                <a:ea typeface="PMingLiU"/>
                <a:cs typeface="Calibri"/>
              </a:rPr>
              <a:t> </a:t>
            </a:r>
            <a:endParaRPr lang="en-US" sz="1100" kern="100" dirty="0">
              <a:effectLst/>
              <a:latin typeface="Calibri" panose="020F0502020204030204" pitchFamily="34" charset="0"/>
              <a:ea typeface="PMingLiU" panose="02020500000000000000" pitchFamily="18" charset="-120"/>
              <a:cs typeface="Calibri"/>
            </a:endParaRPr>
          </a:p>
          <a:p>
            <a:pPr marL="742950" lvl="1" indent="-285750">
              <a:lnSpc>
                <a:spcPct val="107000"/>
              </a:lnSpc>
              <a:buFont typeface="Courier New" panose="02070309020205020404" pitchFamily="49" charset="0"/>
              <a:buChar char="o"/>
            </a:pPr>
            <a:r>
              <a:rPr lang="en-US" sz="1100" kern="100" dirty="0">
                <a:effectLst/>
                <a:latin typeface="Calibri"/>
                <a:ea typeface="PMingLiU"/>
                <a:cs typeface="Calibri"/>
              </a:rPr>
              <a:t>35% stated that have considered financing to buy school buses.</a:t>
            </a:r>
            <a:r>
              <a:rPr lang="en-US" sz="1100" kern="100" dirty="0">
                <a:latin typeface="Calibri"/>
                <a:ea typeface="PMingLiU"/>
                <a:cs typeface="Calibri"/>
              </a:rPr>
              <a:t> </a:t>
            </a:r>
            <a:endParaRPr lang="en-US" sz="1100" kern="100" dirty="0">
              <a:effectLst/>
              <a:latin typeface="Calibri" panose="020F0502020204030204" pitchFamily="34" charset="0"/>
              <a:ea typeface="PMingLiU" panose="02020500000000000000" pitchFamily="18" charset="-120"/>
              <a:cs typeface="Calibri"/>
            </a:endParaRPr>
          </a:p>
          <a:p>
            <a:pPr marL="742950" lvl="1" indent="-285750">
              <a:lnSpc>
                <a:spcPct val="107000"/>
              </a:lnSpc>
              <a:buFont typeface="Courier New" panose="02070309020205020404" pitchFamily="49" charset="0"/>
              <a:buChar char="o"/>
            </a:pPr>
            <a:r>
              <a:rPr lang="en-US" sz="1100" kern="100" dirty="0">
                <a:effectLst/>
                <a:latin typeface="Calibri"/>
                <a:ea typeface="PMingLiU"/>
                <a:cs typeface="Calibri"/>
              </a:rPr>
              <a:t>These includes lease to purchase agreement, bonds, revolving funds, loans with commercial banks.</a:t>
            </a:r>
            <a:r>
              <a:rPr lang="en-US" sz="1100" kern="100" dirty="0">
                <a:latin typeface="Calibri"/>
                <a:ea typeface="PMingLiU"/>
                <a:cs typeface="Calibri"/>
              </a:rPr>
              <a:t> </a:t>
            </a:r>
            <a:endParaRPr lang="en-US" sz="1100" kern="100" dirty="0">
              <a:effectLst/>
              <a:latin typeface="Calibri" panose="020F0502020204030204" pitchFamily="34" charset="0"/>
              <a:ea typeface="PMingLiU" panose="02020500000000000000" pitchFamily="18" charset="-120"/>
              <a:cs typeface="Calibri"/>
            </a:endParaRPr>
          </a:p>
          <a:p>
            <a:pPr marL="742950" lvl="1" indent="-285750">
              <a:lnSpc>
                <a:spcPct val="107000"/>
              </a:lnSpc>
              <a:buFont typeface="Courier New" panose="02070309020205020404" pitchFamily="49" charset="0"/>
              <a:buChar char="o"/>
            </a:pPr>
            <a:r>
              <a:rPr lang="en-US" sz="1100" kern="100" dirty="0">
                <a:effectLst/>
                <a:latin typeface="Calibri"/>
                <a:ea typeface="PMingLiU"/>
                <a:cs typeface="Calibri"/>
              </a:rPr>
              <a:t>The main considerations involve interest terms, flexible financial terms, and customer service.</a:t>
            </a:r>
            <a:r>
              <a:rPr lang="en-US" sz="1100" kern="100" dirty="0">
                <a:latin typeface="Calibri"/>
                <a:ea typeface="PMingLiU"/>
                <a:cs typeface="Calibri"/>
              </a:rPr>
              <a:t> </a:t>
            </a:r>
            <a:endParaRPr lang="en-US" sz="1100" kern="100" dirty="0">
              <a:effectLst/>
              <a:latin typeface="Calibri" panose="020F0502020204030204" pitchFamily="34" charset="0"/>
              <a:ea typeface="PMingLiU" panose="02020500000000000000" pitchFamily="18" charset="-120"/>
              <a:cs typeface="Calibri"/>
            </a:endParaRPr>
          </a:p>
          <a:p>
            <a:pPr marL="742950" marR="0" lvl="1" indent="-285750">
              <a:lnSpc>
                <a:spcPct val="107000"/>
              </a:lnSpc>
              <a:spcBef>
                <a:spcPts val="0"/>
              </a:spcBef>
              <a:spcAft>
                <a:spcPts val="0"/>
              </a:spcAft>
              <a:buFont typeface="Courier New" panose="02070309020205020404" pitchFamily="49" charset="0"/>
              <a:buChar char="o"/>
            </a:pPr>
            <a:r>
              <a:rPr lang="en-US" sz="1100" kern="100" dirty="0">
                <a:effectLst/>
                <a:latin typeface="Calibri"/>
                <a:ea typeface="PMingLiU"/>
                <a:cs typeface="Calibri"/>
              </a:rPr>
              <a:t>In an event where grant funding does not cover the costs of ESB, half of respondents said that they don’t have the liquidity to cover costs out-pockets.  </a:t>
            </a:r>
          </a:p>
          <a:p>
            <a:pPr marL="342900" indent="-342900">
              <a:lnSpc>
                <a:spcPct val="107000"/>
              </a:lnSpc>
              <a:spcAft>
                <a:spcPts val="800"/>
              </a:spcAft>
              <a:buFont typeface="Symbol" panose="05050102010706020507" pitchFamily="18" charset="2"/>
              <a:buChar char=""/>
            </a:pPr>
            <a:r>
              <a:rPr lang="en-US" sz="1100" kern="100" dirty="0">
                <a:effectLst/>
                <a:latin typeface="Calibri"/>
                <a:ea typeface="PMingLiU"/>
                <a:cs typeface="Calibri"/>
              </a:rPr>
              <a:t>Please keep in mind that this is only a representation of 31 school districts, we’ll continue to accept responses and learn more about considerations.</a:t>
            </a:r>
            <a:r>
              <a:rPr lang="en-US" sz="1100" kern="100" dirty="0">
                <a:latin typeface="Calibri"/>
                <a:ea typeface="PMingLiU"/>
                <a:cs typeface="Calibri"/>
              </a:rPr>
              <a:t> </a:t>
            </a:r>
            <a:endParaRPr lang="en-US" sz="1100" kern="100" dirty="0">
              <a:effectLst/>
              <a:latin typeface="Calibri" panose="020F0502020204030204" pitchFamily="34" charset="0"/>
              <a:ea typeface="PMingLiU" panose="02020500000000000000" pitchFamily="18" charset="-120"/>
              <a:cs typeface="Calibri"/>
            </a:endParaRPr>
          </a:p>
          <a:p>
            <a:pPr marR="0" lvl="0" algn="l" defTabSz="457200" rtl="0" eaLnBrk="1" fontAlgn="auto" latinLnBrk="0" hangingPunct="1">
              <a:spcBef>
                <a:spcPts val="0"/>
              </a:spcBef>
              <a:buClrTx/>
              <a:buSzTx/>
              <a:tabLst/>
              <a:defRPr/>
            </a:pPr>
            <a:endParaRPr lang="en-US">
              <a:effectLst/>
              <a:latin typeface="Calibri" panose="020F0502020204030204" pitchFamily="34" charset="0"/>
              <a:ea typeface="PMingLiU" panose="02020500000000000000" pitchFamily="18" charset="-120"/>
              <a:cs typeface="Calibri"/>
            </a:endParaRPr>
          </a:p>
        </p:txBody>
      </p:sp>
      <p:sp>
        <p:nvSpPr>
          <p:cNvPr id="4" name="Slide Number Placeholder 3"/>
          <p:cNvSpPr>
            <a:spLocks noGrp="1"/>
          </p:cNvSpPr>
          <p:nvPr>
            <p:ph type="sldNum" sz="quarter" idx="5"/>
          </p:nvPr>
        </p:nvSpPr>
        <p:spPr/>
        <p:txBody>
          <a:bodyPr/>
          <a:lstStyle/>
          <a:p>
            <a:fld id="{37A0329C-91F7-CD43-B485-EB526DB269DE}" type="slidenum">
              <a:rPr lang="en-US" smtClean="0"/>
              <a:t>12</a:t>
            </a:fld>
            <a:endParaRPr lang="en-US"/>
          </a:p>
        </p:txBody>
      </p:sp>
    </p:spTree>
    <p:extLst>
      <p:ext uri="{BB962C8B-B14F-4D97-AF65-F5344CB8AC3E}">
        <p14:creationId xmlns:p14="http://schemas.microsoft.com/office/powerpoint/2010/main" val="3665749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cs typeface="Calibri"/>
              </a:rPr>
              <a:t>Now we'd like to introduce Stan Hale, an</a:t>
            </a:r>
            <a:r>
              <a:rPr lang="en-US" dirty="0"/>
              <a:t> Asset Risk Management Specialist for the Community Facilities Program at the U.S. Department of Agriculture. Stan has been in the financial and banking industries for the last 36 years, including as a commercial lender for several regional banks in the Montgomery, Alabama area. Stan spent most of his career with community banks, until joining USDA Rural Development in 2010 as a Community Programs Specialties in the State Office in Montgomery until 2020. Through his work now with the Community Facilities Program, Stan oversees eight states for technical assistance, underwriting support and underwriting preparation and presentation to the Loan Committee.</a:t>
            </a:r>
            <a:endParaRPr lang="en-US" dirty="0">
              <a:cs typeface="+mn-lt"/>
            </a:endParaRPr>
          </a:p>
        </p:txBody>
      </p:sp>
      <p:sp>
        <p:nvSpPr>
          <p:cNvPr id="4" name="Slide Number Placeholder 3"/>
          <p:cNvSpPr>
            <a:spLocks noGrp="1"/>
          </p:cNvSpPr>
          <p:nvPr>
            <p:ph type="sldNum" sz="quarter" idx="5"/>
          </p:nvPr>
        </p:nvSpPr>
        <p:spPr/>
        <p:txBody>
          <a:bodyPr/>
          <a:lstStyle/>
          <a:p>
            <a:fld id="{37A0329C-91F7-CD43-B485-EB526DB269DE}" type="slidenum">
              <a:rPr lang="en-US" smtClean="0"/>
              <a:t>13</a:t>
            </a:fld>
            <a:endParaRPr lang="en-US"/>
          </a:p>
        </p:txBody>
      </p:sp>
    </p:spTree>
    <p:extLst>
      <p:ext uri="{BB962C8B-B14F-4D97-AF65-F5344CB8AC3E}">
        <p14:creationId xmlns:p14="http://schemas.microsoft.com/office/powerpoint/2010/main" val="3823732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19200" y="3300413"/>
            <a:ext cx="9753600" cy="2700337"/>
          </a:xfrm>
        </p:spPr>
        <p:txBody>
          <a:bodyPr/>
          <a:lstStyle/>
          <a:p>
            <a:endParaRPr lang="en-US"/>
          </a:p>
        </p:txBody>
      </p:sp>
      <p:sp>
        <p:nvSpPr>
          <p:cNvPr id="4" name="Slide Number Placeholder 3"/>
          <p:cNvSpPr>
            <a:spLocks noGrp="1"/>
          </p:cNvSpPr>
          <p:nvPr>
            <p:ph type="sldNum" sz="quarter" idx="5"/>
          </p:nvPr>
        </p:nvSpPr>
        <p:spPr/>
        <p:txBody>
          <a:bodyPr/>
          <a:lstStyle/>
          <a:p>
            <a:fld id="{F365F553-7144-4244-85F0-CA6548F05C27}" type="slidenum">
              <a:rPr lang="en-US" smtClean="0"/>
              <a:t>14</a:t>
            </a:fld>
            <a:endParaRPr lang="en-US"/>
          </a:p>
        </p:txBody>
      </p:sp>
    </p:spTree>
    <p:extLst>
      <p:ext uri="{BB962C8B-B14F-4D97-AF65-F5344CB8AC3E}">
        <p14:creationId xmlns:p14="http://schemas.microsoft.com/office/powerpoint/2010/main" val="1512832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9900" lvl="1" indent="0">
              <a:spcBef>
                <a:spcPts val="940"/>
              </a:spcBef>
              <a:buFont typeface="Arial" panose="020B0604020202020204" pitchFamily="34" charset="0"/>
              <a:buNone/>
              <a:tabLst>
                <a:tab pos="240665" algn="l"/>
                <a:tab pos="241300" algn="l"/>
              </a:tabLst>
            </a:pPr>
            <a:endParaRPr lang="en-US">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F365F553-7144-4244-85F0-CA6548F05C27}" type="slidenum">
              <a:rPr lang="en-US" smtClean="0"/>
              <a:t>15</a:t>
            </a:fld>
            <a:endParaRPr lang="en-US"/>
          </a:p>
        </p:txBody>
      </p:sp>
    </p:spTree>
    <p:extLst>
      <p:ext uri="{BB962C8B-B14F-4D97-AF65-F5344CB8AC3E}">
        <p14:creationId xmlns:p14="http://schemas.microsoft.com/office/powerpoint/2010/main" val="2793421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65F553-7144-4244-85F0-CA6548F05C27}" type="slidenum">
              <a:rPr lang="en-US" smtClean="0"/>
              <a:t>16</a:t>
            </a:fld>
            <a:endParaRPr lang="en-US"/>
          </a:p>
        </p:txBody>
      </p:sp>
    </p:spTree>
    <p:extLst>
      <p:ext uri="{BB962C8B-B14F-4D97-AF65-F5344CB8AC3E}">
        <p14:creationId xmlns:p14="http://schemas.microsoft.com/office/powerpoint/2010/main" val="127676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A0329C-91F7-CD43-B485-EB526DB269DE}" type="slidenum">
              <a:rPr lang="en-US" smtClean="0"/>
              <a:t>19</a:t>
            </a:fld>
            <a:endParaRPr lang="en-US"/>
          </a:p>
        </p:txBody>
      </p:sp>
    </p:spTree>
    <p:extLst>
      <p:ext uri="{BB962C8B-B14F-4D97-AF65-F5344CB8AC3E}">
        <p14:creationId xmlns:p14="http://schemas.microsoft.com/office/powerpoint/2010/main" val="1385401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also note that the webinar is being recorded. A copy of the recording, the slides, and additional resources will be shared with all those who attend today. </a:t>
            </a:r>
          </a:p>
          <a:p>
            <a:r>
              <a:rPr lang="en-US"/>
              <a:t>Feel free to start dropping any questions you have in the Q&amp;A box; we will do our best to answer as many questions as possible in the time we have today. </a:t>
            </a:r>
          </a:p>
          <a:p>
            <a:endParaRPr lang="en-US">
              <a:cs typeface="Calibri"/>
            </a:endParaRPr>
          </a:p>
        </p:txBody>
      </p:sp>
      <p:sp>
        <p:nvSpPr>
          <p:cNvPr id="4" name="Slide Number Placeholder 3"/>
          <p:cNvSpPr>
            <a:spLocks noGrp="1"/>
          </p:cNvSpPr>
          <p:nvPr>
            <p:ph type="sldNum" sz="quarter" idx="5"/>
          </p:nvPr>
        </p:nvSpPr>
        <p:spPr/>
        <p:txBody>
          <a:bodyPr/>
          <a:lstStyle/>
          <a:p>
            <a:fld id="{37A0329C-91F7-CD43-B485-EB526DB269DE}" type="slidenum">
              <a:rPr lang="en-US" smtClean="0"/>
              <a:t>2</a:t>
            </a:fld>
            <a:endParaRPr lang="en-US"/>
          </a:p>
        </p:txBody>
      </p:sp>
    </p:spTree>
    <p:extLst>
      <p:ext uri="{BB962C8B-B14F-4D97-AF65-F5344CB8AC3E}">
        <p14:creationId xmlns:p14="http://schemas.microsoft.com/office/powerpoint/2010/main" val="274818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58336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80c6d76e38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80c6d76e38_2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n-US" dirty="0"/>
              <a:t>WRI's ESB Initiative is supported by a grant from our establishing partner, the Bezos Earth Fund and started its work in 2020.</a:t>
            </a:r>
            <a:endParaRPr lang="en-US" dirty="0">
              <a:cs typeface="Calibri"/>
            </a:endParaRPr>
          </a:p>
          <a:p>
            <a:endParaRPr lang="en-US" b="1"/>
          </a:p>
          <a:p>
            <a:r>
              <a:rPr lang="en-US" b="1" dirty="0"/>
              <a:t>Our Initiative aims to build unstoppable momentum toward an equitable transition of the U.S. school bus fleet </a:t>
            </a:r>
            <a:r>
              <a:rPr lang="en-US" dirty="0"/>
              <a:t>to electric by 2030, in collaboration with partners and communities, to bring health, climate and economic benefits to children and families across the country while normalizing electric mobility for an entire generation.</a:t>
            </a:r>
            <a:endParaRPr lang="en-US" dirty="0">
              <a:cs typeface="Calibri"/>
            </a:endParaRPr>
          </a:p>
          <a:p>
            <a:endParaRPr lang="en-US">
              <a:cs typeface="Calibri"/>
            </a:endParaRPr>
          </a:p>
          <a:p>
            <a:r>
              <a:rPr lang="en-US" dirty="0"/>
              <a:t>To make this transition a reality, together, our team has developed an array of resources for school districts, manufacturers, electric utilities, policymakers, community members and more. These are all free resources. We will drop the link to our website that houses these resources in the chat.</a:t>
            </a:r>
            <a:endParaRPr lang="en-US" dirty="0">
              <a:cs typeface="Calibri"/>
            </a:endParaRPr>
          </a:p>
          <a:p>
            <a:endParaRPr lang="en-US"/>
          </a:p>
          <a:p>
            <a:r>
              <a:rPr lang="en-US" dirty="0"/>
              <a:t>One specific resource I want to draw attention to for school districts and contractors is our explainer on the Tax Credit for Qualified Commercial Clean Vehicles (section 45W). This credit covers up to $40,000 for an ESB. Tax exempt entities, like schools, qualify to receive credit as direct payment. We will drop link in the chat to this resource as well. </a:t>
            </a:r>
            <a:r>
              <a:rPr lang="en-US" dirty="0">
                <a:hlinkClick r:id="rId3"/>
              </a:rPr>
              <a:t>Inflation Reduction Act of 2022 Tax Credit for Qualified Commercial Clean Vehicles (section 45W) An Explainer v3.pdf (electricschoolbusinitiative.org)</a:t>
            </a:r>
            <a:endParaRPr lang="en-US" dirty="0">
              <a:cs typeface="Calibri"/>
              <a:hlinkClick r:id="rId3"/>
            </a:endParaRPr>
          </a:p>
        </p:txBody>
      </p:sp>
      <p:sp>
        <p:nvSpPr>
          <p:cNvPr id="174" name="Google Shape;174;g280c6d76e38_2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For today, we'll start with an overview from WRI on their latest research report on funding and financing. Then we'll turn it over the USDA to talk about their Community Facilities Program. After that we'll begin our panel discussion, moderated by our friends at Clean Energy Works. The panel discussion will include a Q&amp;A portion, so again, please feel free to drop questions in the chat and we'll get to them soon. We'll then do a quick poll to get feedback from all of you and then close out our webinar!</a:t>
            </a:r>
            <a:endParaRPr lang="en-US" dirty="0"/>
          </a:p>
        </p:txBody>
      </p:sp>
      <p:sp>
        <p:nvSpPr>
          <p:cNvPr id="4" name="Slide Number Placeholder 3"/>
          <p:cNvSpPr>
            <a:spLocks noGrp="1"/>
          </p:cNvSpPr>
          <p:nvPr>
            <p:ph type="sldNum" sz="quarter" idx="5"/>
          </p:nvPr>
        </p:nvSpPr>
        <p:spPr/>
        <p:txBody>
          <a:bodyPr/>
          <a:lstStyle/>
          <a:p>
            <a:fld id="{37A0329C-91F7-CD43-B485-EB526DB269DE}" type="slidenum">
              <a:rPr lang="en-US" smtClean="0"/>
              <a:t>6</a:t>
            </a:fld>
            <a:endParaRPr lang="en-US"/>
          </a:p>
        </p:txBody>
      </p:sp>
    </p:spTree>
    <p:extLst>
      <p:ext uri="{BB962C8B-B14F-4D97-AF65-F5344CB8AC3E}">
        <p14:creationId xmlns:p14="http://schemas.microsoft.com/office/powerpoint/2010/main" val="87471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Briefly we will touch on total cost of ownership of an ESB and the role funding and financing can take in scaling the transition to electric.</a:t>
            </a:r>
          </a:p>
        </p:txBody>
      </p:sp>
      <p:sp>
        <p:nvSpPr>
          <p:cNvPr id="4" name="Slide Number Placeholder 3"/>
          <p:cNvSpPr>
            <a:spLocks noGrp="1"/>
          </p:cNvSpPr>
          <p:nvPr>
            <p:ph type="sldNum" sz="quarter" idx="5"/>
          </p:nvPr>
        </p:nvSpPr>
        <p:spPr/>
        <p:txBody>
          <a:bodyPr/>
          <a:lstStyle/>
          <a:p>
            <a:fld id="{37A0329C-91F7-CD43-B485-EB526DB269DE}" type="slidenum">
              <a:rPr lang="en-US" smtClean="0"/>
              <a:t>7</a:t>
            </a:fld>
            <a:endParaRPr lang="en-US"/>
          </a:p>
        </p:txBody>
      </p:sp>
    </p:spTree>
    <p:extLst>
      <p:ext uri="{BB962C8B-B14F-4D97-AF65-F5344CB8AC3E}">
        <p14:creationId xmlns:p14="http://schemas.microsoft.com/office/powerpoint/2010/main" val="148755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First let's look at total cost of ownership for a school bus.  Total cost of ownership consists of upfront capital costs of the vehicle (and in the case of electric, charging infrastructure) and the lifetime operations and maintenance costs.</a:t>
            </a:r>
          </a:p>
          <a:p>
            <a:endParaRPr lang="en-US">
              <a:cs typeface="Calibri"/>
            </a:endParaRPr>
          </a:p>
          <a:p>
            <a:r>
              <a:rPr lang="en-US" dirty="0"/>
              <a:t>This illustrative example at the national level uses 2023 bus prices.</a:t>
            </a:r>
            <a:endParaRPr lang="en-US" dirty="0">
              <a:cs typeface="Calibri"/>
            </a:endParaRPr>
          </a:p>
          <a:p>
            <a:endParaRPr lang="en-US">
              <a:cs typeface="Calibri"/>
            </a:endParaRPr>
          </a:p>
          <a:p>
            <a:r>
              <a:rPr lang="en-US" dirty="0">
                <a:cs typeface="Calibri"/>
              </a:rPr>
              <a:t>As you can see, without incentives, the total cost of ownership of an ESB is $129,000 more than its diesel counterpart. This is where funding has come in to facilitate the transition to electric.</a:t>
            </a:r>
            <a:endParaRPr lang="en-US" dirty="0"/>
          </a:p>
          <a:p>
            <a:r>
              <a:rPr lang="en-US" dirty="0"/>
              <a:t>State and federal funding for electric school buses has grown dramatically in recent years, increasing from a total of $280 million allocated by 2020 to over $9.3 billion by 2023 (Atlas Public Policy, July 2023; WRI analysis, October 2023).</a:t>
            </a:r>
            <a:endParaRPr lang="en-US" dirty="0">
              <a:cs typeface="Calibri"/>
            </a:endParaRPr>
          </a:p>
          <a:p>
            <a:endParaRPr lang="en-US">
              <a:cs typeface="Calibri"/>
            </a:endParaRPr>
          </a:p>
          <a:p>
            <a:r>
              <a:rPr lang="en-US" dirty="0">
                <a:cs typeface="Calibri"/>
              </a:rPr>
              <a:t>From analysis of the funding awarded for the purchase of an ESB from 2017 to 2023, we find an average award of $318,000 (</a:t>
            </a:r>
            <a:r>
              <a:rPr lang="en-US" dirty="0"/>
              <a:t>$317,814</a:t>
            </a:r>
            <a:r>
              <a:rPr lang="en-US" dirty="0">
                <a:cs typeface="Calibri"/>
              </a:rPr>
              <a:t>) for a Type C ESB. This reduces the ESB TCO to $278,000  making it less than a diesel over the vehicle's lifetime. With the funding</a:t>
            </a:r>
            <a:r>
              <a:rPr lang="en-US" dirty="0"/>
              <a:t> options available today, the TCO for electric school buses can not only bring ESBs to parity with diesel but actually be hundreds of thousands of dollars less than the TCO of a diesel-burning school bus – saving districts money that they can reinvest in the classroom.</a:t>
            </a:r>
            <a:endParaRPr lang="en-US" dirty="0">
              <a:cs typeface="Calibri"/>
            </a:endParaRPr>
          </a:p>
          <a:p>
            <a:endParaRPr lang="en-US">
              <a:ea typeface="Calibri"/>
              <a:cs typeface="Calibri"/>
            </a:endParaRPr>
          </a:p>
          <a:p>
            <a:r>
              <a:rPr lang="en-US" dirty="0"/>
              <a:t>It is important to note that prices for electric school buses are expected to decrease within the upcoming years, parity with diesel without incentives is expected within the next decade.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37A0329C-91F7-CD43-B485-EB526DB269DE}" type="slidenum">
              <a:rPr lang="en-US" smtClean="0"/>
              <a:t>8</a:t>
            </a:fld>
            <a:endParaRPr lang="en-US"/>
          </a:p>
        </p:txBody>
      </p:sp>
    </p:spTree>
    <p:extLst>
      <p:ext uri="{BB962C8B-B14F-4D97-AF65-F5344CB8AC3E}">
        <p14:creationId xmlns:p14="http://schemas.microsoft.com/office/powerpoint/2010/main" val="3398765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Though we have seen a historic amount of investment in this transition and as amazing as that has been to see government's commitment to clean ride for kids, as you can see in this graphic, funding alone is not enough.</a:t>
            </a:r>
            <a:endParaRPr lang="en-US" i="1">
              <a:ea typeface="Calibri"/>
              <a:cs typeface="Calibri"/>
            </a:endParaRPr>
          </a:p>
          <a:p>
            <a:endParaRPr lang="en-US" i="1">
              <a:ea typeface="Calibri"/>
              <a:cs typeface="Calibri"/>
            </a:endParaRPr>
          </a:p>
          <a:p>
            <a:r>
              <a:rPr lang="en-US" dirty="0"/>
              <a:t>Our analysis finds that the current funding available of $9.3 bn can cover up to 41,900 electric school buses at current prices. This is less than 10% of the U.S. school bus fleet, which is estimated to have 480,000 school buses. </a:t>
            </a:r>
            <a:endParaRPr lang="en-US">
              <a:cs typeface="Calibri"/>
            </a:endParaRPr>
          </a:p>
          <a:p>
            <a:endParaRPr lang="en-US"/>
          </a:p>
          <a:p>
            <a:r>
              <a:rPr lang="en-US" dirty="0"/>
              <a:t>The estimated costs to electrify the remaining U.S. school bus fleet, 438,100 school buses, is approximately $97.3 billion based on 2023 bus prices (</a:t>
            </a:r>
            <a:r>
              <a:rPr lang="en-US" u="sng" dirty="0">
                <a:hlinkClick r:id="rId3"/>
              </a:rPr>
              <a:t>Recommended Total Cost of Ownership Parameters for Electric School Buses: Summary of Methods and Data</a:t>
            </a:r>
            <a:r>
              <a:rPr lang="en-US" dirty="0"/>
              <a:t> Technical Note methodology, 2023 values). This estimate accounts for $40,000 per bus to account for the IRA Commercial Clean Vehicle Credit (45W) and $113,000 per bus to account for school district budget allocation for the replacement of a diesel bus. </a:t>
            </a:r>
            <a:endParaRPr lang="en-US">
              <a:cs typeface="Calibri"/>
            </a:endParaRPr>
          </a:p>
          <a:p>
            <a:endParaRPr lang="en-US">
              <a:ea typeface="Calibri"/>
              <a:cs typeface="Calibri"/>
            </a:endParaRPr>
          </a:p>
          <a:p>
            <a:r>
              <a:rPr lang="en-US" dirty="0">
                <a:ea typeface="Calibri"/>
                <a:cs typeface="Calibri"/>
              </a:rPr>
              <a:t>Again</a:t>
            </a:r>
            <a:r>
              <a:rPr lang="en-US" dirty="0"/>
              <a:t>, it is important to note that prices for electric school buses are expected to decrease within the upcoming years so the additional investment need to electrify may be much less.</a:t>
            </a:r>
            <a:endParaRPr lang="en-US" dirty="0">
              <a:ea typeface="Calibri"/>
              <a:cs typeface="Calibri"/>
            </a:endParaRPr>
          </a:p>
          <a:p>
            <a:endParaRPr lang="en-US">
              <a:ea typeface="Calibri"/>
              <a:cs typeface="Calibri"/>
            </a:endParaRPr>
          </a:p>
          <a:p>
            <a:r>
              <a:rPr lang="en-US" dirty="0">
                <a:ea typeface="Calibri"/>
                <a:cs typeface="Calibri"/>
              </a:rPr>
              <a:t>However, currently, this current gap of $97.3 in capital is where we see opportunity for additional funding and finance to come in.</a:t>
            </a:r>
          </a:p>
        </p:txBody>
      </p:sp>
      <p:sp>
        <p:nvSpPr>
          <p:cNvPr id="4" name="Slide Number Placeholder 3"/>
          <p:cNvSpPr>
            <a:spLocks noGrp="1"/>
          </p:cNvSpPr>
          <p:nvPr>
            <p:ph type="sldNum" sz="quarter" idx="5"/>
          </p:nvPr>
        </p:nvSpPr>
        <p:spPr/>
        <p:txBody>
          <a:bodyPr/>
          <a:lstStyle/>
          <a:p>
            <a:fld id="{37A0329C-91F7-CD43-B485-EB526DB269DE}" type="slidenum">
              <a:rPr lang="en-US" smtClean="0"/>
              <a:t>9</a:t>
            </a:fld>
            <a:endParaRPr lang="en-US"/>
          </a:p>
        </p:txBody>
      </p:sp>
    </p:spTree>
    <p:extLst>
      <p:ext uri="{BB962C8B-B14F-4D97-AF65-F5344CB8AC3E}">
        <p14:creationId xmlns:p14="http://schemas.microsoft.com/office/powerpoint/2010/main" val="177977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0" hasCustomPrompt="1"/>
          </p:nvPr>
        </p:nvSpPr>
        <p:spPr>
          <a:xfrm>
            <a:off x="441325" y="4805361"/>
            <a:ext cx="8053388" cy="242888"/>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
        <p:nvSpPr>
          <p:cNvPr id="2" name="Title 1"/>
          <p:cNvSpPr>
            <a:spLocks noGrp="1"/>
          </p:cNvSpPr>
          <p:nvPr>
            <p:ph type="title" hasCustomPrompt="1"/>
          </p:nvPr>
        </p:nvSpPr>
        <p:spPr>
          <a:xfrm>
            <a:off x="440597" y="1951311"/>
            <a:ext cx="8054116" cy="1871663"/>
          </a:xfrm>
          <a:prstGeom prst="rect">
            <a:avLst/>
          </a:prstGeom>
          <a:noFill/>
        </p:spPr>
        <p:txBody>
          <a:bodyPr lIns="0" rIns="182880" anchor="ctr" anchorCtr="0">
            <a:noAutofit/>
          </a:bodyPr>
          <a:lstStyle>
            <a:lvl1pPr algn="l">
              <a:defRPr sz="5400" b="1" i="0" cap="all">
                <a:solidFill>
                  <a:schemeClr val="bg1"/>
                </a:solidFill>
                <a:latin typeface="Arial Narrow" panose="020B0606020202030204" pitchFamily="34" charset="0"/>
                <a:cs typeface="Arial" panose="020B0604020202020204" pitchFamily="34" charset="0"/>
              </a:defRPr>
            </a:lvl1pPr>
          </a:lstStyle>
          <a:p>
            <a:r>
              <a:rPr lang="en-US"/>
              <a:t>PRESENTATION TITLE </a:t>
            </a:r>
            <a:br>
              <a:rPr lang="en-US"/>
            </a:br>
            <a:r>
              <a:rPr lang="en-US"/>
              <a:t>GOES HERE</a:t>
            </a:r>
          </a:p>
        </p:txBody>
      </p:sp>
      <p:sp>
        <p:nvSpPr>
          <p:cNvPr id="3" name="Text Placeholder 2"/>
          <p:cNvSpPr>
            <a:spLocks noGrp="1"/>
          </p:cNvSpPr>
          <p:nvPr>
            <p:ph type="body" idx="1" hasCustomPrompt="1"/>
          </p:nvPr>
        </p:nvSpPr>
        <p:spPr>
          <a:xfrm>
            <a:off x="440597" y="4133850"/>
            <a:ext cx="6782051" cy="457200"/>
          </a:xfrm>
        </p:spPr>
        <p:txBody>
          <a:bodyPr lIns="0" rIns="0" anchor="b">
            <a:noAutofit/>
          </a:bodyPr>
          <a:lstStyle>
            <a:lvl1pPr marL="0" indent="0">
              <a:lnSpc>
                <a:spcPct val="100000"/>
              </a:lnSpc>
              <a:spcBef>
                <a:spcPts val="0"/>
              </a:spcBef>
              <a:spcAft>
                <a:spcPts val="0"/>
              </a:spcAft>
              <a:buNone/>
              <a:defRPr sz="2400" b="0" i="0" kern="1000" cap="none" spc="-50">
                <a:solidFill>
                  <a:srgbClr val="FFFFFF"/>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goes here</a:t>
            </a:r>
          </a:p>
        </p:txBody>
      </p:sp>
      <p:pic>
        <p:nvPicPr>
          <p:cNvPr id="9" name="Picture 8">
            <a:extLst>
              <a:ext uri="{FF2B5EF4-FFF2-40B4-BE49-F238E27FC236}">
                <a16:creationId xmlns:a16="http://schemas.microsoft.com/office/drawing/2014/main" id="{01EED489-5E2A-4483-9227-1C1FD21AE70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88543" y="225087"/>
            <a:ext cx="1467076" cy="1100918"/>
          </a:xfrm>
          <a:prstGeom prst="rect">
            <a:avLst/>
          </a:prstGeom>
        </p:spPr>
      </p:pic>
      <p:pic>
        <p:nvPicPr>
          <p:cNvPr id="11" name="Picture 10" descr="Gold-Black.png">
            <a:extLst>
              <a:ext uri="{FF2B5EF4-FFF2-40B4-BE49-F238E27FC236}">
                <a16:creationId xmlns:a16="http://schemas.microsoft.com/office/drawing/2014/main" id="{744D053B-80C4-42ED-9736-0555A7E863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703713" y="4844191"/>
            <a:ext cx="2056384" cy="166624"/>
          </a:xfrm>
          <a:prstGeom prst="rect">
            <a:avLst/>
          </a:prstGeom>
        </p:spPr>
      </p:pic>
    </p:spTree>
    <p:extLst>
      <p:ext uri="{BB962C8B-B14F-4D97-AF65-F5344CB8AC3E}">
        <p14:creationId xmlns:p14="http://schemas.microsoft.com/office/powerpoint/2010/main" val="340205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d Slide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26847"/>
            <a:ext cx="7772400" cy="1102519"/>
          </a:xfrm>
          <a:prstGeom prst="rect">
            <a:avLst/>
          </a:prstGeom>
        </p:spPr>
        <p:txBody>
          <a:bodyPr>
            <a:noAutofit/>
          </a:bodyPr>
          <a:lstStyle>
            <a:lvl1pPr algn="ctr">
              <a:defRPr sz="8000">
                <a:latin typeface="Arial Narrow" panose="020B0606020202030204" pitchFamily="34" charset="0"/>
                <a:cs typeface="Arial"/>
              </a:defRPr>
            </a:lvl1pPr>
          </a:lstStyle>
          <a:p>
            <a:r>
              <a:rPr lang="en-US"/>
              <a:t>THANK YOU</a:t>
            </a:r>
          </a:p>
        </p:txBody>
      </p:sp>
      <p:sp>
        <p:nvSpPr>
          <p:cNvPr id="3" name="Subtitle 2"/>
          <p:cNvSpPr>
            <a:spLocks noGrp="1"/>
          </p:cNvSpPr>
          <p:nvPr>
            <p:ph type="subTitle" idx="1" hasCustomPrompt="1"/>
          </p:nvPr>
        </p:nvSpPr>
        <p:spPr>
          <a:xfrm>
            <a:off x="1399947" y="2914160"/>
            <a:ext cx="6400800" cy="1205009"/>
          </a:xfrm>
        </p:spPr>
        <p:txBody>
          <a:bodyPr>
            <a:normAutofit/>
          </a:bodyPr>
          <a:lstStyle>
            <a:lvl1pPr marL="0" indent="0" algn="ctr">
              <a:buNone/>
              <a:defRPr sz="2000" b="1">
                <a:solidFill>
                  <a:schemeClr val="tx1"/>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electricschoolbusinitiative.org</a:t>
            </a:r>
            <a:br>
              <a:rPr lang="en-US"/>
            </a:br>
            <a:r>
              <a:rPr lang="en-US"/>
              <a:t>twitter.com/</a:t>
            </a:r>
            <a:r>
              <a:rPr lang="en-US" err="1"/>
              <a:t>ESBInitiative</a:t>
            </a:r>
            <a:br>
              <a:rPr lang="en-US"/>
            </a:br>
            <a:r>
              <a:rPr lang="en-US"/>
              <a:t>facebook.com/</a:t>
            </a:r>
            <a:r>
              <a:rPr lang="en-US" err="1"/>
              <a:t>ESBInitiative</a:t>
            </a:r>
            <a:br>
              <a:rPr lang="en-US"/>
            </a:br>
            <a:r>
              <a:rPr lang="en-US"/>
              <a:t>linkedin.com/showcase/wri-electric-school-bus-initiative/</a:t>
            </a:r>
          </a:p>
        </p:txBody>
      </p:sp>
      <p:sp>
        <p:nvSpPr>
          <p:cNvPr id="14"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8" name="Picture 7">
            <a:extLst>
              <a:ext uri="{FF2B5EF4-FFF2-40B4-BE49-F238E27FC236}">
                <a16:creationId xmlns:a16="http://schemas.microsoft.com/office/drawing/2014/main" id="{9C712BC8-E75B-4EA3-B12D-2A1B86FAC6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8559" y="-3517"/>
            <a:ext cx="1467076" cy="1100918"/>
          </a:xfrm>
          <a:prstGeom prst="rect">
            <a:avLst/>
          </a:prstGeom>
        </p:spPr>
      </p:pic>
    </p:spTree>
    <p:extLst>
      <p:ext uri="{BB962C8B-B14F-4D97-AF65-F5344CB8AC3E}">
        <p14:creationId xmlns:p14="http://schemas.microsoft.com/office/powerpoint/2010/main" val="156443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solidFill>
                <a:latin typeface="Arial Narrow" panose="020B0606020202030204" pitchFamily="34" charset="0"/>
                <a:cs typeface="Arial"/>
              </a:defRPr>
            </a:lvl1pPr>
            <a:lvl2pPr>
              <a:defRPr>
                <a:latin typeface="Arial Narrow" panose="020B0606020202030204" pitchFamily="34" charset="0"/>
                <a:cs typeface="Arial"/>
              </a:defRPr>
            </a:lvl2pPr>
            <a:lvl3pPr>
              <a:defRPr>
                <a:latin typeface="Arial Narrow" panose="020B0606020202030204" pitchFamily="34" charset="0"/>
                <a:cs typeface="Arial"/>
              </a:defRPr>
            </a:lvl3pPr>
            <a:lvl4pPr>
              <a:defRPr>
                <a:latin typeface="Arial Narrow" panose="020B0606020202030204" pitchFamily="34" charset="0"/>
                <a:cs typeface="Arial"/>
              </a:defRPr>
            </a:lvl4pPr>
            <a:lvl5pPr>
              <a:defRPr>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4"/>
            <a:endParaRPr lang="en-US"/>
          </a:p>
        </p:txBody>
      </p:sp>
      <p:pic>
        <p:nvPicPr>
          <p:cNvPr id="7" name="Picture 6" descr="Gold-Bl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5523" y="4843522"/>
            <a:ext cx="2054574" cy="169164"/>
          </a:xfrm>
          <a:prstGeom prst="rect">
            <a:avLst/>
          </a:prstGeom>
        </p:spPr>
      </p:pic>
      <p:cxnSp>
        <p:nvCxnSpPr>
          <p:cNvPr id="8" name="Straight Connector 7"/>
          <p:cNvCxnSpPr/>
          <p:nvPr userDrawn="1"/>
        </p:nvCxnSpPr>
        <p:spPr>
          <a:xfrm>
            <a:off x="440597" y="4762289"/>
            <a:ext cx="8319500"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
        <p:nvSpPr>
          <p:cNvPr id="4" name="Title Placeholder 1">
            <a:extLst>
              <a:ext uri="{FF2B5EF4-FFF2-40B4-BE49-F238E27FC236}">
                <a16:creationId xmlns:a16="http://schemas.microsoft.com/office/drawing/2014/main" id="{A1162169-324D-046A-1EE3-48CBC4F34A19}"/>
              </a:ext>
            </a:extLst>
          </p:cNvPr>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p>
            <a:r>
              <a:rPr lang="en-US"/>
              <a:t>Slide title goes here</a:t>
            </a:r>
          </a:p>
        </p:txBody>
      </p:sp>
    </p:spTree>
    <p:extLst>
      <p:ext uri="{BB962C8B-B14F-4D97-AF65-F5344CB8AC3E}">
        <p14:creationId xmlns:p14="http://schemas.microsoft.com/office/powerpoint/2010/main" val="3955508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200151"/>
            <a:ext cx="4038600" cy="3394472"/>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endParaRPr lang="en-US"/>
          </a:p>
          <a:p>
            <a:pPr lvl="4"/>
            <a:endParaRPr lang="en-US"/>
          </a:p>
        </p:txBody>
      </p:sp>
      <p:sp>
        <p:nvSpPr>
          <p:cNvPr id="4" name="Content Placeholder 3"/>
          <p:cNvSpPr>
            <a:spLocks noGrp="1"/>
          </p:cNvSpPr>
          <p:nvPr>
            <p:ph sz="half" idx="2" hasCustomPrompt="1"/>
          </p:nvPr>
        </p:nvSpPr>
        <p:spPr>
          <a:xfrm>
            <a:off x="4648200" y="1200151"/>
            <a:ext cx="4038600" cy="3394472"/>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endParaRPr lang="en-US"/>
          </a:p>
          <a:p>
            <a:pPr lvl="4"/>
            <a:endParaRPr lang="en-US"/>
          </a:p>
        </p:txBody>
      </p:sp>
      <p:sp>
        <p:nvSpPr>
          <p:cNvPr id="14"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
        <p:nvSpPr>
          <p:cNvPr id="11" name="Title Placeholder 1">
            <a:extLst>
              <a:ext uri="{FF2B5EF4-FFF2-40B4-BE49-F238E27FC236}">
                <a16:creationId xmlns:a16="http://schemas.microsoft.com/office/drawing/2014/main" id="{BB93E022-8300-C7D9-CF52-AE6BAFA09F5B}"/>
              </a:ext>
            </a:extLst>
          </p:cNvPr>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p>
            <a:r>
              <a:rPr lang="en-US"/>
              <a:t>Slide title goes here</a:t>
            </a:r>
          </a:p>
        </p:txBody>
      </p:sp>
    </p:spTree>
    <p:extLst>
      <p:ext uri="{BB962C8B-B14F-4D97-AF65-F5344CB8AC3E}">
        <p14:creationId xmlns:p14="http://schemas.microsoft.com/office/powerpoint/2010/main" val="3809892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actoid Slide">
    <p:bg>
      <p:bgPr>
        <a:blipFill dpi="0" rotWithShape="1">
          <a:blip r:embed="rId2" cstate="screen">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457201" y="1244202"/>
            <a:ext cx="3344333" cy="25657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4" name="Picture 3" descr="A yellow symbol on a black background&#10;&#10;Description automatically generated">
            <a:extLst>
              <a:ext uri="{FF2B5EF4-FFF2-40B4-BE49-F238E27FC236}">
                <a16:creationId xmlns:a16="http://schemas.microsoft.com/office/drawing/2014/main" id="{DA368910-D590-9DB0-B280-0CEC4F94C4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sp>
        <p:nvSpPr>
          <p:cNvPr id="2" name="Title 1">
            <a:extLst>
              <a:ext uri="{FF2B5EF4-FFF2-40B4-BE49-F238E27FC236}">
                <a16:creationId xmlns:a16="http://schemas.microsoft.com/office/drawing/2014/main" id="{25F69DF9-6538-C780-A25F-CB35174F6EBF}"/>
              </a:ext>
            </a:extLst>
          </p:cNvPr>
          <p:cNvSpPr>
            <a:spLocks noGrp="1"/>
          </p:cNvSpPr>
          <p:nvPr>
            <p:ph type="title" hasCustomPrompt="1"/>
          </p:nvPr>
        </p:nvSpPr>
        <p:spPr>
          <a:xfrm>
            <a:off x="628650" y="190762"/>
            <a:ext cx="7886700" cy="556024"/>
          </a:xfrm>
          <a:prstGeom prst="rect">
            <a:avLst/>
          </a:prstGeom>
        </p:spPr>
        <p:txBody>
          <a:body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
        <p:nvSpPr>
          <p:cNvPr id="3" name="Content Placeholder 2">
            <a:extLst>
              <a:ext uri="{FF2B5EF4-FFF2-40B4-BE49-F238E27FC236}">
                <a16:creationId xmlns:a16="http://schemas.microsoft.com/office/drawing/2014/main" id="{2F857F32-CB4C-05D8-3EC8-78D63E378FCE}"/>
              </a:ext>
            </a:extLst>
          </p:cNvPr>
          <p:cNvSpPr>
            <a:spLocks noGrp="1"/>
          </p:cNvSpPr>
          <p:nvPr>
            <p:ph idx="1" hasCustomPrompt="1"/>
          </p:nvPr>
        </p:nvSpPr>
        <p:spPr>
          <a:xfrm>
            <a:off x="457200" y="982133"/>
            <a:ext cx="8229600" cy="3612490"/>
          </a:xfrm>
        </p:spPr>
        <p:txBody>
          <a:bodyPr/>
          <a:lstStyle>
            <a:lvl1pPr>
              <a:defRPr>
                <a:solidFill>
                  <a:schemeClr val="tx1"/>
                </a:solidFill>
                <a:latin typeface="Arial Narrow" panose="020B0606020202030204" pitchFamily="34" charset="0"/>
                <a:cs typeface="Arial"/>
              </a:defRPr>
            </a:lvl1pPr>
            <a:lvl2pPr>
              <a:defRPr>
                <a:latin typeface="Arial Narrow" panose="020B0606020202030204" pitchFamily="34" charset="0"/>
                <a:cs typeface="Arial"/>
              </a:defRPr>
            </a:lvl2pPr>
            <a:lvl3pPr>
              <a:defRPr>
                <a:latin typeface="Arial Narrow" panose="020B0606020202030204" pitchFamily="34" charset="0"/>
                <a:cs typeface="Arial"/>
              </a:defRPr>
            </a:lvl3pPr>
            <a:lvl4pPr>
              <a:defRPr>
                <a:latin typeface="Arial Narrow" panose="020B0606020202030204" pitchFamily="34" charset="0"/>
                <a:cs typeface="Arial"/>
              </a:defRPr>
            </a:lvl4pPr>
            <a:lvl5pPr>
              <a:defRPr>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4"/>
            <a:endParaRPr lang="en-US"/>
          </a:p>
        </p:txBody>
      </p:sp>
    </p:spTree>
    <p:extLst>
      <p:ext uri="{BB962C8B-B14F-4D97-AF65-F5344CB8AC3E}">
        <p14:creationId xmlns:p14="http://schemas.microsoft.com/office/powerpoint/2010/main" val="3620178882"/>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toid Slide">
    <p:spTree>
      <p:nvGrpSpPr>
        <p:cNvPr id="1" name=""/>
        <p:cNvGrpSpPr/>
        <p:nvPr/>
      </p:nvGrpSpPr>
      <p:grpSpPr>
        <a:xfrm>
          <a:off x="0" y="0"/>
          <a:ext cx="0" cy="0"/>
          <a:chOff x="0" y="0"/>
          <a:chExt cx="0" cy="0"/>
        </a:xfrm>
      </p:grpSpPr>
      <p:sp>
        <p:nvSpPr>
          <p:cNvPr id="8" name="Rectangle 7"/>
          <p:cNvSpPr/>
          <p:nvPr userDrawn="1"/>
        </p:nvSpPr>
        <p:spPr>
          <a:xfrm>
            <a:off x="457201" y="1244202"/>
            <a:ext cx="3344333" cy="25657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ext Placeholder 6"/>
          <p:cNvSpPr>
            <a:spLocks noGrp="1"/>
          </p:cNvSpPr>
          <p:nvPr>
            <p:ph type="body" sz="quarter" idx="13" hasCustomPrompt="1"/>
          </p:nvPr>
        </p:nvSpPr>
        <p:spPr>
          <a:xfrm>
            <a:off x="457202" y="1244202"/>
            <a:ext cx="4702628" cy="3363861"/>
          </a:xfrm>
        </p:spPr>
        <p:txBody>
          <a:bodyPr/>
          <a:lstStyle>
            <a:lvl1pPr marL="342900" indent="-342900">
              <a:buFont typeface="Arial" panose="020B0604020202020204" pitchFamily="34" charset="0"/>
              <a:buChar char="•"/>
              <a:defRPr>
                <a:solidFill>
                  <a:schemeClr val="tx1">
                    <a:lumMod val="75000"/>
                    <a:lumOff val="25000"/>
                  </a:schemeClr>
                </a:solidFill>
                <a:latin typeface="Arial Narrow" panose="020B0606020202030204" pitchFamily="34" charset="0"/>
              </a:defRPr>
            </a:lvl1pPr>
            <a:lvl2pPr marL="457200" indent="0">
              <a:buNone/>
              <a:defRPr>
                <a:solidFill>
                  <a:schemeClr val="tx1"/>
                </a:solidFill>
                <a:latin typeface="Arial Narrow" panose="020B0606020202030204" pitchFamily="34" charset="0"/>
              </a:defRPr>
            </a:lvl2pPr>
            <a:lvl3pPr marL="914400" indent="0">
              <a:buNone/>
              <a:defRPr>
                <a:solidFill>
                  <a:schemeClr val="tx1"/>
                </a:solidFill>
                <a:latin typeface="Arial Narrow" panose="020B0606020202030204" pitchFamily="34" charset="0"/>
              </a:defRPr>
            </a:lvl3pPr>
            <a:lvl4pPr marL="1371600" indent="0">
              <a:buNone/>
              <a:defRPr>
                <a:solidFill>
                  <a:schemeClr val="tx1"/>
                </a:solidFill>
                <a:latin typeface="Arial Narrow" panose="020B0606020202030204" pitchFamily="34" charset="0"/>
              </a:defRPr>
            </a:lvl4pPr>
            <a:lvl5pPr marL="1828800" indent="0">
              <a:buNone/>
              <a:defRPr>
                <a:solidFill>
                  <a:schemeClr val="tx1"/>
                </a:solidFill>
                <a:latin typeface="Arial Narrow" panose="020B0606020202030204" pitchFamily="34" charset="0"/>
              </a:defRPr>
            </a:lvl5pPr>
          </a:lstStyle>
          <a:p>
            <a:pPr lvl="0"/>
            <a:r>
              <a:rPr lang="en-US"/>
              <a:t>Body text goes here</a:t>
            </a:r>
          </a:p>
          <a:p>
            <a:pPr lvl="0"/>
            <a:endParaRPr lang="en-US"/>
          </a:p>
          <a:p>
            <a:pPr lvl="0"/>
            <a:r>
              <a:rPr lang="en-US" b="1">
                <a:solidFill>
                  <a:srgbClr val="007A4D"/>
                </a:solidFill>
              </a:rPr>
              <a:t>Emphasis text</a:t>
            </a:r>
          </a:p>
          <a:p>
            <a:pPr lvl="0"/>
            <a:endParaRPr lang="en-US" b="1">
              <a:solidFill>
                <a:srgbClr val="007A4D"/>
              </a:solidFil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Leave one empty row between</a:t>
            </a:r>
          </a:p>
          <a:p>
            <a:pPr lvl="0"/>
            <a:endParaRPr lang="en-US" b="1">
              <a:solidFill>
                <a:srgbClr val="007A4D"/>
              </a:solidFil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a:solidFill>
                  <a:srgbClr val="007A4D"/>
                </a:solidFill>
              </a:rPr>
              <a:t>Use icons as bullets</a:t>
            </a:r>
          </a:p>
          <a:p>
            <a:pPr lvl="0"/>
            <a:endParaRPr lang="en-US" b="1">
              <a:solidFill>
                <a:srgbClr val="007A4D"/>
              </a:solidFill>
            </a:endParaRPr>
          </a:p>
        </p:txBody>
      </p:sp>
      <p:cxnSp>
        <p:nvCxnSpPr>
          <p:cNvPr id="9" name="Straight Connector 8"/>
          <p:cNvCxnSpPr/>
          <p:nvPr userDrawn="1"/>
        </p:nvCxnSpPr>
        <p:spPr>
          <a:xfrm>
            <a:off x="440597" y="474345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2261649" y="4743447"/>
            <a:ext cx="2759084" cy="349254"/>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3" name="Picture 2" descr="A kid holding a teddy bear in a bus&#10;&#10;Description automatically generated with low confidence">
            <a:extLst>
              <a:ext uri="{FF2B5EF4-FFF2-40B4-BE49-F238E27FC236}">
                <a16:creationId xmlns:a16="http://schemas.microsoft.com/office/drawing/2014/main" id="{1E8F87EF-737C-4FFF-97BA-A5F4374C8060}"/>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5379613" y="1046624"/>
            <a:ext cx="3898270" cy="4309148"/>
          </a:xfrm>
          <a:prstGeom prst="rect">
            <a:avLst/>
          </a:prstGeom>
        </p:spPr>
      </p:pic>
      <p:pic>
        <p:nvPicPr>
          <p:cNvPr id="4" name="Picture 3" descr="A yellow symbol on a black background&#10;&#10;Description automatically generated">
            <a:extLst>
              <a:ext uri="{FF2B5EF4-FFF2-40B4-BE49-F238E27FC236}">
                <a16:creationId xmlns:a16="http://schemas.microsoft.com/office/drawing/2014/main" id="{D5360730-AF48-C441-9A6A-C6475330F6C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8529" y="4663829"/>
            <a:ext cx="1821051" cy="441019"/>
          </a:xfrm>
          <a:prstGeom prst="rect">
            <a:avLst/>
          </a:prstGeom>
        </p:spPr>
      </p:pic>
      <p:sp>
        <p:nvSpPr>
          <p:cNvPr id="5" name="Title 4">
            <a:extLst>
              <a:ext uri="{FF2B5EF4-FFF2-40B4-BE49-F238E27FC236}">
                <a16:creationId xmlns:a16="http://schemas.microsoft.com/office/drawing/2014/main" id="{711B6ED4-0E24-E546-EEDD-E516D7B561F1}"/>
              </a:ext>
            </a:extLst>
          </p:cNvPr>
          <p:cNvSpPr>
            <a:spLocks noGrp="1"/>
          </p:cNvSpPr>
          <p:nvPr>
            <p:ph type="title" hasCustomPrompt="1"/>
          </p:nvPr>
        </p:nvSpPr>
        <p:spPr>
          <a:xfrm>
            <a:off x="628650" y="205979"/>
            <a:ext cx="7886700" cy="556024"/>
          </a:xfrm>
          <a:prstGeom prst="rect">
            <a:avLst/>
          </a:prstGeom>
        </p:spPr>
        <p:txBody>
          <a:bodyPr/>
          <a:lstStyle>
            <a:lvl1pPr>
              <a:defRPr cap="none"/>
            </a:lvl1p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Tree>
    <p:extLst>
      <p:ext uri="{BB962C8B-B14F-4D97-AF65-F5344CB8AC3E}">
        <p14:creationId xmlns:p14="http://schemas.microsoft.com/office/powerpoint/2010/main" val="127690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actoid Slide">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57484B1A-A7E0-1111-957C-B450BE49F5AF}"/>
              </a:ext>
            </a:extLst>
          </p:cNvPr>
          <p:cNvSpPr>
            <a:spLocks noGrp="1"/>
          </p:cNvSpPr>
          <p:nvPr>
            <p:ph type="body" sz="quarter" idx="14" hasCustomPrompt="1"/>
          </p:nvPr>
        </p:nvSpPr>
        <p:spPr>
          <a:xfrm>
            <a:off x="4057469" y="927471"/>
            <a:ext cx="4702628" cy="3576928"/>
          </a:xfrm>
        </p:spPr>
        <p:txBody>
          <a:bodyPr/>
          <a:lstStyle>
            <a:lvl1pPr marL="342900" indent="-342900">
              <a:buFont typeface="Arial" panose="020B0604020202020204" pitchFamily="34" charset="0"/>
              <a:buChar char="•"/>
              <a:defRPr>
                <a:solidFill>
                  <a:schemeClr val="tx1">
                    <a:lumMod val="75000"/>
                    <a:lumOff val="25000"/>
                  </a:schemeClr>
                </a:solidFill>
                <a:latin typeface="Arial Narrow" panose="020B0606020202030204" pitchFamily="34" charset="0"/>
              </a:defRPr>
            </a:lvl1pPr>
            <a:lvl2pPr marL="457200" indent="0">
              <a:buNone/>
              <a:defRPr>
                <a:solidFill>
                  <a:schemeClr val="tx1"/>
                </a:solidFill>
                <a:latin typeface="Arial Narrow" panose="020B0606020202030204" pitchFamily="34" charset="0"/>
              </a:defRPr>
            </a:lvl2pPr>
            <a:lvl3pPr marL="914400" indent="0">
              <a:buNone/>
              <a:defRPr>
                <a:solidFill>
                  <a:schemeClr val="tx1"/>
                </a:solidFill>
                <a:latin typeface="Arial Narrow" panose="020B0606020202030204" pitchFamily="34" charset="0"/>
              </a:defRPr>
            </a:lvl3pPr>
            <a:lvl4pPr marL="1371600" indent="0">
              <a:buNone/>
              <a:defRPr>
                <a:solidFill>
                  <a:schemeClr val="tx1"/>
                </a:solidFill>
                <a:latin typeface="Arial Narrow" panose="020B0606020202030204" pitchFamily="34" charset="0"/>
              </a:defRPr>
            </a:lvl4pPr>
            <a:lvl5pPr marL="1828800" indent="0">
              <a:buNone/>
              <a:defRPr>
                <a:solidFill>
                  <a:schemeClr val="tx1"/>
                </a:solidFill>
                <a:latin typeface="Arial Narrow" panose="020B0606020202030204" pitchFamily="34" charset="0"/>
              </a:defRPr>
            </a:lvl5pPr>
          </a:lstStyle>
          <a:p>
            <a:pPr lvl="0"/>
            <a:r>
              <a:rPr lang="en-US"/>
              <a:t>Body text goes here</a:t>
            </a:r>
          </a:p>
          <a:p>
            <a:pPr lvl="0"/>
            <a:endParaRPr lang="en-US"/>
          </a:p>
          <a:p>
            <a:pPr lvl="0"/>
            <a:r>
              <a:rPr lang="en-US" b="1">
                <a:solidFill>
                  <a:srgbClr val="007A4D"/>
                </a:solidFill>
              </a:rPr>
              <a:t>Emphasis text in green and bold</a:t>
            </a:r>
          </a:p>
          <a:p>
            <a:pPr lvl="0"/>
            <a:endParaRPr lang="en-US" b="1">
              <a:solidFill>
                <a:srgbClr val="007A4D"/>
              </a:solidFil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Leave one empty row between</a:t>
            </a:r>
          </a:p>
          <a:p>
            <a:pPr lvl="0"/>
            <a:endParaRPr lang="en-US" b="1">
              <a:solidFill>
                <a:srgbClr val="007A4D"/>
              </a:solidFil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a:solidFill>
                  <a:srgbClr val="007A4D"/>
                </a:solidFill>
              </a:rPr>
              <a:t>Use icons as bullets</a:t>
            </a:r>
          </a:p>
        </p:txBody>
      </p:sp>
      <p:sp>
        <p:nvSpPr>
          <p:cNvPr id="8" name="Rectangle 7"/>
          <p:cNvSpPr/>
          <p:nvPr userDrawn="1"/>
        </p:nvSpPr>
        <p:spPr>
          <a:xfrm>
            <a:off x="457201" y="1244202"/>
            <a:ext cx="3344333" cy="25657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userDrawn="1"/>
        </p:nvCxnSpPr>
        <p:spPr>
          <a:xfrm>
            <a:off x="440597" y="474345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3" name="Picture 2" descr="A person and a child on a bus&#10;&#10;Description automatically generated with low confidence">
            <a:extLst>
              <a:ext uri="{FF2B5EF4-FFF2-40B4-BE49-F238E27FC236}">
                <a16:creationId xmlns:a16="http://schemas.microsoft.com/office/drawing/2014/main" id="{9A289098-8640-4371-9A3D-69CB363E05BD}"/>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b="-143"/>
          <a:stretch/>
        </p:blipFill>
        <p:spPr>
          <a:xfrm>
            <a:off x="182883" y="1041744"/>
            <a:ext cx="3618651" cy="3477002"/>
          </a:xfrm>
          <a:prstGeom prst="rect">
            <a:avLst/>
          </a:prstGeom>
        </p:spPr>
      </p:pic>
      <p:pic>
        <p:nvPicPr>
          <p:cNvPr id="4" name="Picture 3" descr="A yellow symbol on a black background&#10;&#10;Description automatically generated">
            <a:extLst>
              <a:ext uri="{FF2B5EF4-FFF2-40B4-BE49-F238E27FC236}">
                <a16:creationId xmlns:a16="http://schemas.microsoft.com/office/drawing/2014/main" id="{07C5C4A7-E76A-219C-FA8B-7DD3BABC78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sp>
        <p:nvSpPr>
          <p:cNvPr id="6" name="Title 5">
            <a:extLst>
              <a:ext uri="{FF2B5EF4-FFF2-40B4-BE49-F238E27FC236}">
                <a16:creationId xmlns:a16="http://schemas.microsoft.com/office/drawing/2014/main" id="{29424443-4F09-A891-A794-98E34F7DB02D}"/>
              </a:ext>
            </a:extLst>
          </p:cNvPr>
          <p:cNvSpPr>
            <a:spLocks noGrp="1"/>
          </p:cNvSpPr>
          <p:nvPr>
            <p:ph type="title" hasCustomPrompt="1"/>
          </p:nvPr>
        </p:nvSpPr>
        <p:spPr>
          <a:xfrm>
            <a:off x="628650" y="205979"/>
            <a:ext cx="7886700" cy="556024"/>
          </a:xfrm>
          <a:prstGeom prst="rect">
            <a:avLst/>
          </a:prstGeom>
        </p:spPr>
        <p:txBody>
          <a:body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Tree>
    <p:extLst>
      <p:ext uri="{BB962C8B-B14F-4D97-AF65-F5344CB8AC3E}">
        <p14:creationId xmlns:p14="http://schemas.microsoft.com/office/powerpoint/2010/main" val="255048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Factoid Slide">
    <p:spTree>
      <p:nvGrpSpPr>
        <p:cNvPr id="1" name=""/>
        <p:cNvGrpSpPr/>
        <p:nvPr/>
      </p:nvGrpSpPr>
      <p:grpSpPr>
        <a:xfrm>
          <a:off x="0" y="0"/>
          <a:ext cx="0" cy="0"/>
          <a:chOff x="0" y="0"/>
          <a:chExt cx="0" cy="0"/>
        </a:xfrm>
      </p:grpSpPr>
      <p:sp>
        <p:nvSpPr>
          <p:cNvPr id="8" name="Rectangle 7"/>
          <p:cNvSpPr/>
          <p:nvPr userDrawn="1"/>
        </p:nvSpPr>
        <p:spPr>
          <a:xfrm>
            <a:off x="457201" y="1244202"/>
            <a:ext cx="3344333" cy="25657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userDrawn="1"/>
        </p:nvCxnSpPr>
        <p:spPr>
          <a:xfrm>
            <a:off x="440597" y="474345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3" name="Picture 2" descr="A school bus is parked in a parking lot&#10;&#10;Description automatically generated with medium confidence">
            <a:extLst>
              <a:ext uri="{FF2B5EF4-FFF2-40B4-BE49-F238E27FC236}">
                <a16:creationId xmlns:a16="http://schemas.microsoft.com/office/drawing/2014/main" id="{4E83927B-FC39-4CC5-8360-D7A4EF6FBD7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431075" y="1047749"/>
            <a:ext cx="3531025" cy="3386375"/>
          </a:xfrm>
          <a:prstGeom prst="rect">
            <a:avLst/>
          </a:prstGeom>
        </p:spPr>
      </p:pic>
      <p:pic>
        <p:nvPicPr>
          <p:cNvPr id="4" name="Picture 3" descr="A yellow symbol on a black background&#10;&#10;Description automatically generated">
            <a:extLst>
              <a:ext uri="{FF2B5EF4-FFF2-40B4-BE49-F238E27FC236}">
                <a16:creationId xmlns:a16="http://schemas.microsoft.com/office/drawing/2014/main" id="{AE1FD24A-B8E4-947C-7A27-5D2907EBA41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sp>
        <p:nvSpPr>
          <p:cNvPr id="5" name="Title 4">
            <a:extLst>
              <a:ext uri="{FF2B5EF4-FFF2-40B4-BE49-F238E27FC236}">
                <a16:creationId xmlns:a16="http://schemas.microsoft.com/office/drawing/2014/main" id="{C1B7E69E-88A0-54D9-1FDE-CEE7561666F4}"/>
              </a:ext>
            </a:extLst>
          </p:cNvPr>
          <p:cNvSpPr>
            <a:spLocks noGrp="1"/>
          </p:cNvSpPr>
          <p:nvPr>
            <p:ph type="title" hasCustomPrompt="1"/>
          </p:nvPr>
        </p:nvSpPr>
        <p:spPr>
          <a:xfrm>
            <a:off x="628650" y="205979"/>
            <a:ext cx="7886700" cy="556024"/>
          </a:xfrm>
          <a:prstGeom prst="rect">
            <a:avLst/>
          </a:prstGeom>
        </p:spPr>
        <p:txBody>
          <a:body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
        <p:nvSpPr>
          <p:cNvPr id="2" name="Text Placeholder 6">
            <a:extLst>
              <a:ext uri="{FF2B5EF4-FFF2-40B4-BE49-F238E27FC236}">
                <a16:creationId xmlns:a16="http://schemas.microsoft.com/office/drawing/2014/main" id="{C1F55F65-4D15-552F-D663-8B27158EE95A}"/>
              </a:ext>
            </a:extLst>
          </p:cNvPr>
          <p:cNvSpPr>
            <a:spLocks noGrp="1"/>
          </p:cNvSpPr>
          <p:nvPr>
            <p:ph type="body" sz="quarter" idx="14" hasCustomPrompt="1"/>
          </p:nvPr>
        </p:nvSpPr>
        <p:spPr>
          <a:xfrm>
            <a:off x="4057469" y="927471"/>
            <a:ext cx="4702628" cy="3576928"/>
          </a:xfrm>
        </p:spPr>
        <p:txBody>
          <a:bodyPr/>
          <a:lstStyle>
            <a:lvl1pPr marL="342900" indent="-342900">
              <a:buFont typeface="Arial" panose="020B0604020202020204" pitchFamily="34" charset="0"/>
              <a:buChar char="•"/>
              <a:defRPr>
                <a:solidFill>
                  <a:schemeClr val="tx1">
                    <a:lumMod val="75000"/>
                    <a:lumOff val="25000"/>
                  </a:schemeClr>
                </a:solidFill>
                <a:latin typeface="Arial Narrow" panose="020B0606020202030204" pitchFamily="34" charset="0"/>
              </a:defRPr>
            </a:lvl1pPr>
            <a:lvl2pPr marL="457200" indent="0">
              <a:buNone/>
              <a:defRPr>
                <a:solidFill>
                  <a:schemeClr val="tx1"/>
                </a:solidFill>
                <a:latin typeface="Arial Narrow" panose="020B0606020202030204" pitchFamily="34" charset="0"/>
              </a:defRPr>
            </a:lvl2pPr>
            <a:lvl3pPr marL="914400" indent="0">
              <a:buNone/>
              <a:defRPr>
                <a:solidFill>
                  <a:schemeClr val="tx1"/>
                </a:solidFill>
                <a:latin typeface="Arial Narrow" panose="020B0606020202030204" pitchFamily="34" charset="0"/>
              </a:defRPr>
            </a:lvl3pPr>
            <a:lvl4pPr marL="1371600" indent="0">
              <a:buNone/>
              <a:defRPr>
                <a:solidFill>
                  <a:schemeClr val="tx1"/>
                </a:solidFill>
                <a:latin typeface="Arial Narrow" panose="020B0606020202030204" pitchFamily="34" charset="0"/>
              </a:defRPr>
            </a:lvl4pPr>
            <a:lvl5pPr marL="1828800" indent="0">
              <a:buNone/>
              <a:defRPr>
                <a:solidFill>
                  <a:schemeClr val="tx1"/>
                </a:solidFill>
                <a:latin typeface="Arial Narrow" panose="020B0606020202030204" pitchFamily="34" charset="0"/>
              </a:defRPr>
            </a:lvl5pPr>
          </a:lstStyle>
          <a:p>
            <a:pPr lvl="0"/>
            <a:r>
              <a:rPr lang="en-US"/>
              <a:t>Body text goes here</a:t>
            </a:r>
          </a:p>
          <a:p>
            <a:pPr lvl="0"/>
            <a:endParaRPr lang="en-US"/>
          </a:p>
          <a:p>
            <a:pPr lvl="0"/>
            <a:r>
              <a:rPr lang="en-US" b="1">
                <a:solidFill>
                  <a:srgbClr val="007A4D"/>
                </a:solidFill>
              </a:rPr>
              <a:t>Emphasis text in green and bold</a:t>
            </a:r>
          </a:p>
          <a:p>
            <a:pPr lvl="0"/>
            <a:endParaRPr lang="en-US" b="1">
              <a:solidFill>
                <a:srgbClr val="007A4D"/>
              </a:solidFil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Leave one empty row between</a:t>
            </a:r>
          </a:p>
          <a:p>
            <a:pPr lvl="0"/>
            <a:endParaRPr lang="en-US" b="1">
              <a:solidFill>
                <a:srgbClr val="007A4D"/>
              </a:solidFil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a:solidFill>
                  <a:srgbClr val="007A4D"/>
                </a:solidFill>
              </a:rPr>
              <a:t>Use icons as bullets</a:t>
            </a:r>
          </a:p>
        </p:txBody>
      </p:sp>
    </p:spTree>
    <p:extLst>
      <p:ext uri="{BB962C8B-B14F-4D97-AF65-F5344CB8AC3E}">
        <p14:creationId xmlns:p14="http://schemas.microsoft.com/office/powerpoint/2010/main" val="1396129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Factoid Slide">
    <p:spTree>
      <p:nvGrpSpPr>
        <p:cNvPr id="1" name=""/>
        <p:cNvGrpSpPr/>
        <p:nvPr/>
      </p:nvGrpSpPr>
      <p:grpSpPr>
        <a:xfrm>
          <a:off x="0" y="0"/>
          <a:ext cx="0" cy="0"/>
          <a:chOff x="0" y="0"/>
          <a:chExt cx="0" cy="0"/>
        </a:xfrm>
      </p:grpSpPr>
      <p:sp>
        <p:nvSpPr>
          <p:cNvPr id="8" name="Rectangle 7"/>
          <p:cNvSpPr/>
          <p:nvPr userDrawn="1"/>
        </p:nvSpPr>
        <p:spPr>
          <a:xfrm>
            <a:off x="457201" y="1244202"/>
            <a:ext cx="3344333" cy="25657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 name="Straight Connector 8"/>
          <p:cNvCxnSpPr/>
          <p:nvPr userDrawn="1"/>
        </p:nvCxnSpPr>
        <p:spPr>
          <a:xfrm>
            <a:off x="440597" y="474345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picture containing text, yellow, bus, orange&#10;&#10;Description automatically generated">
            <a:extLst>
              <a:ext uri="{FF2B5EF4-FFF2-40B4-BE49-F238E27FC236}">
                <a16:creationId xmlns:a16="http://schemas.microsoft.com/office/drawing/2014/main" id="{2B7EC7BE-E65E-40BF-91D8-C3ED943D661F}"/>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5368834" y="1016082"/>
            <a:ext cx="4027076" cy="4457255"/>
          </a:xfrm>
          <a:prstGeom prst="rect">
            <a:avLst/>
          </a:prstGeom>
        </p:spPr>
      </p:pic>
      <p:sp>
        <p:nvSpPr>
          <p:cNvPr id="2" name="Text Placeholder 4">
            <a:extLst>
              <a:ext uri="{FF2B5EF4-FFF2-40B4-BE49-F238E27FC236}">
                <a16:creationId xmlns:a16="http://schemas.microsoft.com/office/drawing/2014/main" id="{5575A284-AC3C-1FC1-D72A-49F9BC38DB35}"/>
              </a:ext>
            </a:extLst>
          </p:cNvPr>
          <p:cNvSpPr>
            <a:spLocks noGrp="1"/>
          </p:cNvSpPr>
          <p:nvPr>
            <p:ph type="body" sz="quarter" idx="10" hasCustomPrompt="1"/>
          </p:nvPr>
        </p:nvSpPr>
        <p:spPr>
          <a:xfrm>
            <a:off x="2261649" y="4743447"/>
            <a:ext cx="2759084" cy="349254"/>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6" name="Picture 5" descr="A yellow symbol on a black background&#10;&#10;Description automatically generated">
            <a:extLst>
              <a:ext uri="{FF2B5EF4-FFF2-40B4-BE49-F238E27FC236}">
                <a16:creationId xmlns:a16="http://schemas.microsoft.com/office/drawing/2014/main" id="{71D6A162-B70C-E1C8-B573-6CA1D99AA7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8529" y="4663829"/>
            <a:ext cx="1821051" cy="441019"/>
          </a:xfrm>
          <a:prstGeom prst="rect">
            <a:avLst/>
          </a:prstGeom>
        </p:spPr>
      </p:pic>
      <p:sp>
        <p:nvSpPr>
          <p:cNvPr id="4" name="Title 3">
            <a:extLst>
              <a:ext uri="{FF2B5EF4-FFF2-40B4-BE49-F238E27FC236}">
                <a16:creationId xmlns:a16="http://schemas.microsoft.com/office/drawing/2014/main" id="{64787182-4BB2-D095-8C9B-030AACDB492A}"/>
              </a:ext>
            </a:extLst>
          </p:cNvPr>
          <p:cNvSpPr>
            <a:spLocks noGrp="1"/>
          </p:cNvSpPr>
          <p:nvPr>
            <p:ph type="title" hasCustomPrompt="1"/>
          </p:nvPr>
        </p:nvSpPr>
        <p:spPr>
          <a:xfrm>
            <a:off x="628650" y="205979"/>
            <a:ext cx="7886700" cy="556024"/>
          </a:xfrm>
          <a:prstGeom prst="rect">
            <a:avLst/>
          </a:prstGeom>
        </p:spPr>
        <p:txBody>
          <a:body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
        <p:nvSpPr>
          <p:cNvPr id="3" name="Text Placeholder 6">
            <a:extLst>
              <a:ext uri="{FF2B5EF4-FFF2-40B4-BE49-F238E27FC236}">
                <a16:creationId xmlns:a16="http://schemas.microsoft.com/office/drawing/2014/main" id="{C0C5E4BF-0A85-BDAB-1803-9D4610A2E79C}"/>
              </a:ext>
            </a:extLst>
          </p:cNvPr>
          <p:cNvSpPr>
            <a:spLocks noGrp="1"/>
          </p:cNvSpPr>
          <p:nvPr>
            <p:ph type="body" sz="quarter" idx="14" hasCustomPrompt="1"/>
          </p:nvPr>
        </p:nvSpPr>
        <p:spPr>
          <a:xfrm>
            <a:off x="318105" y="1086901"/>
            <a:ext cx="4702628" cy="3576928"/>
          </a:xfrm>
        </p:spPr>
        <p:txBody>
          <a:bodyPr/>
          <a:lstStyle>
            <a:lvl1pPr marL="342900" indent="-342900">
              <a:buFont typeface="Arial" panose="020B0604020202020204" pitchFamily="34" charset="0"/>
              <a:buChar char="•"/>
              <a:defRPr>
                <a:solidFill>
                  <a:schemeClr val="tx1">
                    <a:lumMod val="75000"/>
                    <a:lumOff val="25000"/>
                  </a:schemeClr>
                </a:solidFill>
                <a:latin typeface="Arial Narrow" panose="020B0606020202030204" pitchFamily="34" charset="0"/>
              </a:defRPr>
            </a:lvl1pPr>
            <a:lvl2pPr marL="457200" indent="0">
              <a:buNone/>
              <a:defRPr>
                <a:solidFill>
                  <a:schemeClr val="tx1"/>
                </a:solidFill>
                <a:latin typeface="Arial Narrow" panose="020B0606020202030204" pitchFamily="34" charset="0"/>
              </a:defRPr>
            </a:lvl2pPr>
            <a:lvl3pPr marL="914400" indent="0">
              <a:buNone/>
              <a:defRPr>
                <a:solidFill>
                  <a:schemeClr val="tx1"/>
                </a:solidFill>
                <a:latin typeface="Arial Narrow" panose="020B0606020202030204" pitchFamily="34" charset="0"/>
              </a:defRPr>
            </a:lvl3pPr>
            <a:lvl4pPr marL="1371600" indent="0">
              <a:buNone/>
              <a:defRPr>
                <a:solidFill>
                  <a:schemeClr val="tx1"/>
                </a:solidFill>
                <a:latin typeface="Arial Narrow" panose="020B0606020202030204" pitchFamily="34" charset="0"/>
              </a:defRPr>
            </a:lvl4pPr>
            <a:lvl5pPr marL="1828800" indent="0">
              <a:buNone/>
              <a:defRPr>
                <a:solidFill>
                  <a:schemeClr val="tx1"/>
                </a:solidFill>
                <a:latin typeface="Arial Narrow" panose="020B0606020202030204" pitchFamily="34" charset="0"/>
              </a:defRPr>
            </a:lvl5pPr>
          </a:lstStyle>
          <a:p>
            <a:pPr lvl="0"/>
            <a:r>
              <a:rPr lang="en-US"/>
              <a:t>Body text goes here</a:t>
            </a:r>
          </a:p>
          <a:p>
            <a:pPr lvl="0"/>
            <a:endParaRPr lang="en-US"/>
          </a:p>
          <a:p>
            <a:pPr lvl="0"/>
            <a:r>
              <a:rPr lang="en-US" b="1">
                <a:solidFill>
                  <a:srgbClr val="007A4D"/>
                </a:solidFill>
              </a:rPr>
              <a:t>Emphasis text in green and bold</a:t>
            </a:r>
          </a:p>
          <a:p>
            <a:pPr lvl="0"/>
            <a:endParaRPr lang="en-US" b="1">
              <a:solidFill>
                <a:srgbClr val="007A4D"/>
              </a:solidFil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a:t>Leave one empty row between</a:t>
            </a:r>
          </a:p>
          <a:p>
            <a:pPr lvl="0"/>
            <a:endParaRPr lang="en-US" b="1">
              <a:solidFill>
                <a:srgbClr val="007A4D"/>
              </a:solidFill>
            </a:endParaRPr>
          </a:p>
          <a:p>
            <a:pPr marL="342900" marR="0" lvl="0" indent="-34290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1">
                <a:solidFill>
                  <a:srgbClr val="007A4D"/>
                </a:solidFill>
              </a:rPr>
              <a:t>Use icons as bullets</a:t>
            </a:r>
          </a:p>
        </p:txBody>
      </p:sp>
    </p:spTree>
    <p:extLst>
      <p:ext uri="{BB962C8B-B14F-4D97-AF65-F5344CB8AC3E}">
        <p14:creationId xmlns:p14="http://schemas.microsoft.com/office/powerpoint/2010/main" val="1494201904"/>
      </p:ext>
    </p:extLst>
  </p:cSld>
  <p:clrMapOvr>
    <a:masterClrMapping/>
  </p:clrMapOvr>
  <p:extLst>
    <p:ext uri="{DCECCB84-F9BA-43D5-87BE-67443E8EF086}">
      <p15:sldGuideLst xmlns:p15="http://schemas.microsoft.com/office/powerpoint/2012/main">
        <p15:guide id="1" orient="horz" pos="34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Factoid Slide">
    <p:bg>
      <p:bgPr>
        <a:blipFill dpi="0" rotWithShape="1">
          <a:blip r:embed="rId2" cstate="screen">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4" name="Picture 3" descr="A yellow symbol on a black background&#10;&#10;Description automatically generated">
            <a:extLst>
              <a:ext uri="{FF2B5EF4-FFF2-40B4-BE49-F238E27FC236}">
                <a16:creationId xmlns:a16="http://schemas.microsoft.com/office/drawing/2014/main" id="{DA368910-D590-9DB0-B280-0CEC4F94C4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sp>
        <p:nvSpPr>
          <p:cNvPr id="24" name="Rectangle 23">
            <a:extLst>
              <a:ext uri="{FF2B5EF4-FFF2-40B4-BE49-F238E27FC236}">
                <a16:creationId xmlns:a16="http://schemas.microsoft.com/office/drawing/2014/main" id="{20F6DA89-34C8-0806-F17E-8C8B8E5617A2}"/>
              </a:ext>
            </a:extLst>
          </p:cNvPr>
          <p:cNvSpPr/>
          <p:nvPr userDrawn="1"/>
        </p:nvSpPr>
        <p:spPr>
          <a:xfrm>
            <a:off x="591518" y="2875998"/>
            <a:ext cx="2699485" cy="278538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82880" bIns="182880" rtlCol="0" anchor="t" anchorCtr="0"/>
          <a:lstStyle/>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600" b="0"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2" name="Title 1">
            <a:extLst>
              <a:ext uri="{FF2B5EF4-FFF2-40B4-BE49-F238E27FC236}">
                <a16:creationId xmlns:a16="http://schemas.microsoft.com/office/drawing/2014/main" id="{33334F69-18E0-3D9E-D441-792EDA0E1B6D}"/>
              </a:ext>
            </a:extLst>
          </p:cNvPr>
          <p:cNvSpPr>
            <a:spLocks noGrp="1"/>
          </p:cNvSpPr>
          <p:nvPr>
            <p:ph type="title" hasCustomPrompt="1"/>
          </p:nvPr>
        </p:nvSpPr>
        <p:spPr>
          <a:xfrm>
            <a:off x="628650" y="205979"/>
            <a:ext cx="7886700" cy="556024"/>
          </a:xfrm>
          <a:prstGeom prst="rect">
            <a:avLst/>
          </a:prstGeom>
        </p:spPr>
        <p:txBody>
          <a:bodyPr/>
          <a:lstStyle>
            <a:lvl1pPr>
              <a:defRPr/>
            </a:lvl1p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AGENDA</a:t>
            </a:r>
            <a:endParaRPr lang="en-US"/>
          </a:p>
        </p:txBody>
      </p:sp>
      <p:sp>
        <p:nvSpPr>
          <p:cNvPr id="5" name="Text Placeholder 4">
            <a:extLst>
              <a:ext uri="{FF2B5EF4-FFF2-40B4-BE49-F238E27FC236}">
                <a16:creationId xmlns:a16="http://schemas.microsoft.com/office/drawing/2014/main" id="{727471EF-FA1B-8030-63FE-0D544205B4B9}"/>
              </a:ext>
            </a:extLst>
          </p:cNvPr>
          <p:cNvSpPr>
            <a:spLocks noGrp="1"/>
          </p:cNvSpPr>
          <p:nvPr>
            <p:ph type="body" sz="quarter" idx="11" hasCustomPrompt="1"/>
          </p:nvPr>
        </p:nvSpPr>
        <p:spPr>
          <a:xfrm>
            <a:off x="576263" y="2406650"/>
            <a:ext cx="1317625" cy="395288"/>
          </a:xfrm>
        </p:spPr>
        <p:txBody>
          <a:bodyPr>
            <a:noAutofit/>
          </a:bodyPr>
          <a:lstStyle>
            <a:lvl1pPr marL="0" indent="0">
              <a:buNone/>
              <a:defRPr sz="2800" b="1"/>
            </a:lvl1pPr>
            <a:lvl3pPr marL="914400" indent="0">
              <a:buNone/>
              <a:defRPr/>
            </a:lvl3pPr>
          </a:lstStyle>
          <a:p>
            <a:pPr lvl="0"/>
            <a:r>
              <a:rPr lang="en-US" b="1"/>
              <a:t>Section</a:t>
            </a:r>
            <a:endParaRPr lang="en-US"/>
          </a:p>
        </p:txBody>
      </p:sp>
      <p:sp>
        <p:nvSpPr>
          <p:cNvPr id="6" name="Text Placeholder 4">
            <a:extLst>
              <a:ext uri="{FF2B5EF4-FFF2-40B4-BE49-F238E27FC236}">
                <a16:creationId xmlns:a16="http://schemas.microsoft.com/office/drawing/2014/main" id="{EEA6E408-1456-CF92-128F-29F59D019ADD}"/>
              </a:ext>
            </a:extLst>
          </p:cNvPr>
          <p:cNvSpPr>
            <a:spLocks noGrp="1"/>
          </p:cNvSpPr>
          <p:nvPr>
            <p:ph type="body" sz="quarter" idx="12" hasCustomPrompt="1"/>
          </p:nvPr>
        </p:nvSpPr>
        <p:spPr>
          <a:xfrm>
            <a:off x="2692167" y="2394944"/>
            <a:ext cx="1317625" cy="395288"/>
          </a:xfrm>
        </p:spPr>
        <p:txBody>
          <a:bodyPr>
            <a:noAutofit/>
          </a:bodyPr>
          <a:lstStyle>
            <a:lvl1pPr marL="0" indent="0">
              <a:buNone/>
              <a:defRPr sz="2800" b="1"/>
            </a:lvl1pPr>
            <a:lvl3pPr marL="914400" indent="0">
              <a:buNone/>
              <a:defRPr/>
            </a:lvl3pPr>
          </a:lstStyle>
          <a:p>
            <a:pPr lvl="0"/>
            <a:r>
              <a:rPr lang="en-US" b="1"/>
              <a:t>Section</a:t>
            </a:r>
            <a:endParaRPr lang="en-US"/>
          </a:p>
        </p:txBody>
      </p:sp>
      <p:sp>
        <p:nvSpPr>
          <p:cNvPr id="7" name="Text Placeholder 4">
            <a:extLst>
              <a:ext uri="{FF2B5EF4-FFF2-40B4-BE49-F238E27FC236}">
                <a16:creationId xmlns:a16="http://schemas.microsoft.com/office/drawing/2014/main" id="{EE7E120E-927E-666F-DF08-38C45C2C641E}"/>
              </a:ext>
            </a:extLst>
          </p:cNvPr>
          <p:cNvSpPr>
            <a:spLocks noGrp="1"/>
          </p:cNvSpPr>
          <p:nvPr>
            <p:ph type="body" sz="quarter" idx="13" hasCustomPrompt="1"/>
          </p:nvPr>
        </p:nvSpPr>
        <p:spPr>
          <a:xfrm>
            <a:off x="4749844" y="2365838"/>
            <a:ext cx="1317625" cy="395288"/>
          </a:xfrm>
        </p:spPr>
        <p:txBody>
          <a:bodyPr>
            <a:noAutofit/>
          </a:bodyPr>
          <a:lstStyle>
            <a:lvl1pPr marL="0" indent="0">
              <a:buNone/>
              <a:defRPr sz="2800" b="1"/>
            </a:lvl1pPr>
            <a:lvl3pPr marL="914400" indent="0">
              <a:buNone/>
              <a:defRPr/>
            </a:lvl3pPr>
          </a:lstStyle>
          <a:p>
            <a:pPr lvl="0"/>
            <a:r>
              <a:rPr lang="en-US" b="1"/>
              <a:t>Section</a:t>
            </a:r>
            <a:endParaRPr lang="en-US"/>
          </a:p>
        </p:txBody>
      </p:sp>
      <p:sp>
        <p:nvSpPr>
          <p:cNvPr id="9" name="Text Placeholder 4">
            <a:extLst>
              <a:ext uri="{FF2B5EF4-FFF2-40B4-BE49-F238E27FC236}">
                <a16:creationId xmlns:a16="http://schemas.microsoft.com/office/drawing/2014/main" id="{6D9D4A21-808F-DA97-985C-1144B9356E54}"/>
              </a:ext>
            </a:extLst>
          </p:cNvPr>
          <p:cNvSpPr>
            <a:spLocks noGrp="1"/>
          </p:cNvSpPr>
          <p:nvPr>
            <p:ph type="body" sz="quarter" idx="14" hasCustomPrompt="1"/>
          </p:nvPr>
        </p:nvSpPr>
        <p:spPr>
          <a:xfrm>
            <a:off x="6865748" y="2354132"/>
            <a:ext cx="1317625" cy="395288"/>
          </a:xfrm>
        </p:spPr>
        <p:txBody>
          <a:bodyPr>
            <a:noAutofit/>
          </a:bodyPr>
          <a:lstStyle>
            <a:lvl1pPr marL="0" indent="0">
              <a:buNone/>
              <a:defRPr sz="2800" b="1"/>
            </a:lvl1pPr>
            <a:lvl3pPr marL="914400" indent="0">
              <a:buNone/>
              <a:defRPr/>
            </a:lvl3pPr>
          </a:lstStyle>
          <a:p>
            <a:pPr lvl="0"/>
            <a:r>
              <a:rPr lang="en-US" b="1"/>
              <a:t>Section</a:t>
            </a:r>
            <a:endParaRPr lang="en-US"/>
          </a:p>
        </p:txBody>
      </p:sp>
      <p:sp>
        <p:nvSpPr>
          <p:cNvPr id="12" name="Content Placeholder 11">
            <a:extLst>
              <a:ext uri="{FF2B5EF4-FFF2-40B4-BE49-F238E27FC236}">
                <a16:creationId xmlns:a16="http://schemas.microsoft.com/office/drawing/2014/main" id="{5541CFB7-1240-DC22-81EB-5FC117F82858}"/>
              </a:ext>
            </a:extLst>
          </p:cNvPr>
          <p:cNvSpPr>
            <a:spLocks noGrp="1"/>
          </p:cNvSpPr>
          <p:nvPr>
            <p:ph sz="quarter" idx="15" hasCustomPrompt="1"/>
          </p:nvPr>
        </p:nvSpPr>
        <p:spPr>
          <a:xfrm>
            <a:off x="576263" y="3028950"/>
            <a:ext cx="1317625" cy="528638"/>
          </a:xfrm>
        </p:spPr>
        <p:txBody>
          <a:bodyPr/>
          <a:lstStyle>
            <a:lvl1pPr marL="0" indent="0">
              <a:buNone/>
              <a:defRPr sz="1800"/>
            </a:lvl1pPr>
          </a:lstStyle>
          <a:p>
            <a:pPr lvl="0"/>
            <a:r>
              <a:rPr lang="en-US"/>
              <a:t>Description</a:t>
            </a:r>
          </a:p>
        </p:txBody>
      </p:sp>
      <p:sp>
        <p:nvSpPr>
          <p:cNvPr id="13" name="Content Placeholder 11">
            <a:extLst>
              <a:ext uri="{FF2B5EF4-FFF2-40B4-BE49-F238E27FC236}">
                <a16:creationId xmlns:a16="http://schemas.microsoft.com/office/drawing/2014/main" id="{331897F5-D470-E08E-9560-F386189208DA}"/>
              </a:ext>
            </a:extLst>
          </p:cNvPr>
          <p:cNvSpPr>
            <a:spLocks noGrp="1"/>
          </p:cNvSpPr>
          <p:nvPr>
            <p:ph sz="quarter" idx="16" hasCustomPrompt="1"/>
          </p:nvPr>
        </p:nvSpPr>
        <p:spPr>
          <a:xfrm>
            <a:off x="2689961" y="3030219"/>
            <a:ext cx="1317625" cy="528638"/>
          </a:xfrm>
        </p:spPr>
        <p:txBody>
          <a:bodyPr/>
          <a:lstStyle>
            <a:lvl1pPr marL="0" indent="0">
              <a:buNone/>
              <a:defRPr sz="1800"/>
            </a:lvl1pPr>
          </a:lstStyle>
          <a:p>
            <a:pPr lvl="0"/>
            <a:r>
              <a:rPr lang="en-US"/>
              <a:t>Description</a:t>
            </a:r>
          </a:p>
        </p:txBody>
      </p:sp>
      <p:sp>
        <p:nvSpPr>
          <p:cNvPr id="14" name="Content Placeholder 11">
            <a:extLst>
              <a:ext uri="{FF2B5EF4-FFF2-40B4-BE49-F238E27FC236}">
                <a16:creationId xmlns:a16="http://schemas.microsoft.com/office/drawing/2014/main" id="{6B6ED7EF-7F42-26F7-1183-07552413C6B5}"/>
              </a:ext>
            </a:extLst>
          </p:cNvPr>
          <p:cNvSpPr>
            <a:spLocks noGrp="1"/>
          </p:cNvSpPr>
          <p:nvPr>
            <p:ph sz="quarter" idx="17" hasCustomPrompt="1"/>
          </p:nvPr>
        </p:nvSpPr>
        <p:spPr>
          <a:xfrm>
            <a:off x="4749843" y="3028950"/>
            <a:ext cx="1317625" cy="528638"/>
          </a:xfrm>
        </p:spPr>
        <p:txBody>
          <a:bodyPr/>
          <a:lstStyle>
            <a:lvl1pPr marL="0" indent="0">
              <a:buNone/>
              <a:defRPr sz="1800"/>
            </a:lvl1pPr>
          </a:lstStyle>
          <a:p>
            <a:pPr lvl="0"/>
            <a:r>
              <a:rPr lang="en-US"/>
              <a:t>Description</a:t>
            </a:r>
          </a:p>
        </p:txBody>
      </p:sp>
      <p:sp>
        <p:nvSpPr>
          <p:cNvPr id="15" name="Content Placeholder 11">
            <a:extLst>
              <a:ext uri="{FF2B5EF4-FFF2-40B4-BE49-F238E27FC236}">
                <a16:creationId xmlns:a16="http://schemas.microsoft.com/office/drawing/2014/main" id="{E9134FBC-62F1-8D48-D374-1B9DA4177BCE}"/>
              </a:ext>
            </a:extLst>
          </p:cNvPr>
          <p:cNvSpPr>
            <a:spLocks noGrp="1"/>
          </p:cNvSpPr>
          <p:nvPr>
            <p:ph sz="quarter" idx="18" hasCustomPrompt="1"/>
          </p:nvPr>
        </p:nvSpPr>
        <p:spPr>
          <a:xfrm>
            <a:off x="6865747" y="3028950"/>
            <a:ext cx="1317625" cy="528638"/>
          </a:xfrm>
        </p:spPr>
        <p:txBody>
          <a:bodyPr/>
          <a:lstStyle>
            <a:lvl1pPr marL="0" indent="0">
              <a:buNone/>
              <a:defRPr sz="1800"/>
            </a:lvl1pPr>
          </a:lstStyle>
          <a:p>
            <a:pPr lvl="0"/>
            <a:r>
              <a:rPr lang="en-US"/>
              <a:t>Description</a:t>
            </a:r>
          </a:p>
        </p:txBody>
      </p:sp>
      <p:sp>
        <p:nvSpPr>
          <p:cNvPr id="28" name="Text Placeholder 4">
            <a:extLst>
              <a:ext uri="{FF2B5EF4-FFF2-40B4-BE49-F238E27FC236}">
                <a16:creationId xmlns:a16="http://schemas.microsoft.com/office/drawing/2014/main" id="{1754367D-D587-6AFA-D97A-D04BBFDDF5E9}"/>
              </a:ext>
            </a:extLst>
          </p:cNvPr>
          <p:cNvSpPr>
            <a:spLocks noGrp="1"/>
          </p:cNvSpPr>
          <p:nvPr>
            <p:ph type="body" sz="quarter" idx="19" hasCustomPrompt="1"/>
          </p:nvPr>
        </p:nvSpPr>
        <p:spPr>
          <a:xfrm>
            <a:off x="591518" y="1369939"/>
            <a:ext cx="1317625" cy="790629"/>
          </a:xfrm>
        </p:spPr>
        <p:txBody>
          <a:bodyPr>
            <a:noAutofit/>
          </a:bodyPr>
          <a:lstStyle>
            <a:lvl1pPr marL="0" indent="0">
              <a:buNone/>
              <a:defRPr kumimoji="0" lang="en-US" sz="5400" b="1" i="0" u="none" strike="noStrike" kern="1200" cap="none" spc="0" normalizeH="0" baseline="0" dirty="0">
                <a:ln>
                  <a:noFill/>
                </a:ln>
                <a:solidFill>
                  <a:srgbClr val="81C77C"/>
                </a:solidFill>
                <a:effectLst/>
                <a:uLnTx/>
                <a:uFillTx/>
                <a:latin typeface="Arial Narrow" panose="020B0604020202020204" pitchFamily="34" charset="0"/>
                <a:ea typeface="+mn-ea"/>
                <a:cs typeface="Arial Narrow" panose="020B0604020202020204" pitchFamily="34" charset="0"/>
              </a:defRPr>
            </a:lvl1pPr>
            <a:lvl3pPr marL="914400" indent="0">
              <a:buNone/>
              <a:defRPr/>
            </a:lvl3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1</a:t>
            </a:r>
            <a:endParaRPr lang="en-US"/>
          </a:p>
        </p:txBody>
      </p:sp>
      <p:sp>
        <p:nvSpPr>
          <p:cNvPr id="29" name="Text Placeholder 4">
            <a:extLst>
              <a:ext uri="{FF2B5EF4-FFF2-40B4-BE49-F238E27FC236}">
                <a16:creationId xmlns:a16="http://schemas.microsoft.com/office/drawing/2014/main" id="{69964E29-157B-445B-CECC-54AFE36F796C}"/>
              </a:ext>
            </a:extLst>
          </p:cNvPr>
          <p:cNvSpPr>
            <a:spLocks noGrp="1"/>
          </p:cNvSpPr>
          <p:nvPr>
            <p:ph type="body" sz="quarter" idx="20" hasCustomPrompt="1"/>
          </p:nvPr>
        </p:nvSpPr>
        <p:spPr>
          <a:xfrm>
            <a:off x="2686960" y="1364328"/>
            <a:ext cx="1317625" cy="790629"/>
          </a:xfrm>
        </p:spPr>
        <p:txBody>
          <a:bodyPr>
            <a:noAutofit/>
          </a:bodyPr>
          <a:lstStyle>
            <a:lvl1pPr marL="0" indent="0">
              <a:buNone/>
              <a:defRPr kumimoji="0" lang="en-US" sz="5400" b="1" i="0" u="none" strike="noStrike" kern="1200" cap="none" spc="0" normalizeH="0" baseline="0" dirty="0">
                <a:ln>
                  <a:noFill/>
                </a:ln>
                <a:solidFill>
                  <a:srgbClr val="7EBCC6"/>
                </a:solidFill>
                <a:effectLst/>
                <a:uLnTx/>
                <a:uFillTx/>
                <a:latin typeface="Arial Narrow" panose="020B0604020202020204" pitchFamily="34" charset="0"/>
                <a:ea typeface="+mn-ea"/>
                <a:cs typeface="Arial Narrow" panose="020B0604020202020204" pitchFamily="34" charset="0"/>
              </a:defRPr>
            </a:lvl1pPr>
            <a:lvl3pPr marL="914400" indent="0">
              <a:buNone/>
              <a:defRPr/>
            </a:lvl3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2</a:t>
            </a:r>
            <a:endParaRPr lang="en-US"/>
          </a:p>
        </p:txBody>
      </p:sp>
      <p:sp>
        <p:nvSpPr>
          <p:cNvPr id="30" name="Text Placeholder 4">
            <a:extLst>
              <a:ext uri="{FF2B5EF4-FFF2-40B4-BE49-F238E27FC236}">
                <a16:creationId xmlns:a16="http://schemas.microsoft.com/office/drawing/2014/main" id="{59EE74BF-7579-5B13-BDB6-FF2260AA3F81}"/>
              </a:ext>
            </a:extLst>
          </p:cNvPr>
          <p:cNvSpPr>
            <a:spLocks noGrp="1"/>
          </p:cNvSpPr>
          <p:nvPr>
            <p:ph type="body" sz="quarter" idx="21" hasCustomPrompt="1"/>
          </p:nvPr>
        </p:nvSpPr>
        <p:spPr>
          <a:xfrm>
            <a:off x="4787715" y="1362049"/>
            <a:ext cx="1317625" cy="790629"/>
          </a:xfrm>
        </p:spPr>
        <p:txBody>
          <a:bodyPr>
            <a:noAutofit/>
          </a:bodyPr>
          <a:lstStyle>
            <a:lvl1pPr marL="0" indent="0">
              <a:buNone/>
              <a:defRPr kumimoji="0" lang="en-US" sz="5400" b="1" i="0" u="none" strike="noStrike" kern="1200" cap="none" spc="0" normalizeH="0" baseline="0" dirty="0">
                <a:ln>
                  <a:noFill/>
                </a:ln>
                <a:solidFill>
                  <a:srgbClr val="F0AB00"/>
                </a:solidFill>
                <a:effectLst/>
                <a:uLnTx/>
                <a:uFillTx/>
                <a:latin typeface="Arial Narrow" panose="020B0604020202020204" pitchFamily="34" charset="0"/>
                <a:ea typeface="+mn-ea"/>
                <a:cs typeface="Arial Narrow" panose="020B0604020202020204" pitchFamily="34" charset="0"/>
              </a:defRPr>
            </a:lvl1pPr>
            <a:lvl3pPr marL="914400" indent="0">
              <a:buNone/>
              <a:defRPr/>
            </a:lvl3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3</a:t>
            </a:r>
            <a:endParaRPr lang="en-US"/>
          </a:p>
        </p:txBody>
      </p:sp>
      <p:sp>
        <p:nvSpPr>
          <p:cNvPr id="31" name="Text Placeholder 4">
            <a:extLst>
              <a:ext uri="{FF2B5EF4-FFF2-40B4-BE49-F238E27FC236}">
                <a16:creationId xmlns:a16="http://schemas.microsoft.com/office/drawing/2014/main" id="{52CB83AE-727E-66D2-B26A-0FE3BA9F55FF}"/>
              </a:ext>
            </a:extLst>
          </p:cNvPr>
          <p:cNvSpPr>
            <a:spLocks noGrp="1"/>
          </p:cNvSpPr>
          <p:nvPr>
            <p:ph type="body" sz="quarter" idx="22" hasCustomPrompt="1"/>
          </p:nvPr>
        </p:nvSpPr>
        <p:spPr>
          <a:xfrm>
            <a:off x="6865746" y="1362048"/>
            <a:ext cx="1317625" cy="790629"/>
          </a:xfrm>
        </p:spPr>
        <p:txBody>
          <a:bodyPr>
            <a:noAutofit/>
          </a:bodyPr>
          <a:lstStyle>
            <a:lvl1pPr marL="0" indent="0">
              <a:buNone/>
              <a:defRPr kumimoji="0" lang="en-US" sz="5400" b="1" i="0" u="none" strike="noStrike" kern="1200" cap="none" spc="0" normalizeH="0" baseline="0" dirty="0">
                <a:ln>
                  <a:noFill/>
                </a:ln>
                <a:solidFill>
                  <a:srgbClr val="EE3061"/>
                </a:solidFill>
                <a:effectLst/>
                <a:uLnTx/>
                <a:uFillTx/>
                <a:latin typeface="Arial Narrow" panose="020B0604020202020204" pitchFamily="34" charset="0"/>
                <a:ea typeface="+mn-ea"/>
                <a:cs typeface="Arial Narrow" panose="020B0604020202020204" pitchFamily="34" charset="0"/>
              </a:defRPr>
            </a:lvl1pPr>
            <a:lvl3pPr marL="914400" indent="0">
              <a:buNone/>
              <a:defRPr/>
            </a:lvl3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4</a:t>
            </a:r>
            <a:endParaRPr lang="en-US"/>
          </a:p>
        </p:txBody>
      </p:sp>
    </p:spTree>
    <p:extLst>
      <p:ext uri="{BB962C8B-B14F-4D97-AF65-F5344CB8AC3E}">
        <p14:creationId xmlns:p14="http://schemas.microsoft.com/office/powerpoint/2010/main" val="3425548880"/>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Factoid Slide">
    <p:bg>
      <p:bgPr>
        <a:blipFill dpi="0" rotWithShape="1">
          <a:blip r:embed="rId2" cstate="screen">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457201" y="1244202"/>
            <a:ext cx="3344333" cy="25657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4" name="Picture 3" descr="A yellow symbol on a black background&#10;&#10;Description automatically generated">
            <a:extLst>
              <a:ext uri="{FF2B5EF4-FFF2-40B4-BE49-F238E27FC236}">
                <a16:creationId xmlns:a16="http://schemas.microsoft.com/office/drawing/2014/main" id="{DA368910-D590-9DB0-B280-0CEC4F94C4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sp>
        <p:nvSpPr>
          <p:cNvPr id="2" name="Title 1">
            <a:extLst>
              <a:ext uri="{FF2B5EF4-FFF2-40B4-BE49-F238E27FC236}">
                <a16:creationId xmlns:a16="http://schemas.microsoft.com/office/drawing/2014/main" id="{25F69DF9-6538-C780-A25F-CB35174F6EBF}"/>
              </a:ext>
            </a:extLst>
          </p:cNvPr>
          <p:cNvSpPr>
            <a:spLocks noGrp="1"/>
          </p:cNvSpPr>
          <p:nvPr>
            <p:ph type="title" hasCustomPrompt="1"/>
          </p:nvPr>
        </p:nvSpPr>
        <p:spPr>
          <a:xfrm>
            <a:off x="628650" y="190762"/>
            <a:ext cx="7886700" cy="556024"/>
          </a:xfrm>
          <a:prstGeom prst="rect">
            <a:avLst/>
          </a:prstGeom>
        </p:spPr>
        <p:txBody>
          <a:body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
        <p:nvSpPr>
          <p:cNvPr id="3" name="Content Placeholder 2">
            <a:extLst>
              <a:ext uri="{FF2B5EF4-FFF2-40B4-BE49-F238E27FC236}">
                <a16:creationId xmlns:a16="http://schemas.microsoft.com/office/drawing/2014/main" id="{2F857F32-CB4C-05D8-3EC8-78D63E378FCE}"/>
              </a:ext>
            </a:extLst>
          </p:cNvPr>
          <p:cNvSpPr>
            <a:spLocks noGrp="1"/>
          </p:cNvSpPr>
          <p:nvPr>
            <p:ph idx="1" hasCustomPrompt="1"/>
          </p:nvPr>
        </p:nvSpPr>
        <p:spPr>
          <a:xfrm>
            <a:off x="457200" y="982133"/>
            <a:ext cx="8229600" cy="3612490"/>
          </a:xfrm>
        </p:spPr>
        <p:txBody>
          <a:bodyPr/>
          <a:lstStyle>
            <a:lvl1pPr>
              <a:defRPr>
                <a:solidFill>
                  <a:schemeClr val="tx1"/>
                </a:solidFill>
                <a:latin typeface="Arial Narrow" panose="020B0606020202030204" pitchFamily="34" charset="0"/>
                <a:cs typeface="Arial"/>
              </a:defRPr>
            </a:lvl1pPr>
            <a:lvl2pPr>
              <a:defRPr>
                <a:latin typeface="Arial Narrow" panose="020B0606020202030204" pitchFamily="34" charset="0"/>
                <a:cs typeface="Arial"/>
              </a:defRPr>
            </a:lvl2pPr>
            <a:lvl3pPr>
              <a:defRPr>
                <a:latin typeface="Arial Narrow" panose="020B0606020202030204" pitchFamily="34" charset="0"/>
                <a:cs typeface="Arial"/>
              </a:defRPr>
            </a:lvl3pPr>
            <a:lvl4pPr>
              <a:defRPr>
                <a:latin typeface="Arial Narrow" panose="020B0606020202030204" pitchFamily="34" charset="0"/>
                <a:cs typeface="Arial"/>
              </a:defRPr>
            </a:lvl4pPr>
            <a:lvl5pPr>
              <a:defRPr>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4"/>
            <a:endParaRPr lang="en-US"/>
          </a:p>
        </p:txBody>
      </p:sp>
    </p:spTree>
    <p:extLst>
      <p:ext uri="{BB962C8B-B14F-4D97-AF65-F5344CB8AC3E}">
        <p14:creationId xmlns:p14="http://schemas.microsoft.com/office/powerpoint/2010/main" val="3838391273"/>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597" y="1951311"/>
            <a:ext cx="8054116" cy="1871663"/>
          </a:xfrm>
          <a:prstGeom prst="rect">
            <a:avLst/>
          </a:prstGeom>
          <a:solidFill>
            <a:srgbClr val="EEECE1">
              <a:alpha val="80000"/>
            </a:srgbClr>
          </a:solidFill>
        </p:spPr>
        <p:txBody>
          <a:bodyPr lIns="182880" rIns="182880" anchor="ctr" anchorCtr="0">
            <a:noAutofit/>
          </a:bodyPr>
          <a:lstStyle>
            <a:lvl1pPr algn="l">
              <a:defRPr sz="5400" b="1" i="0" cap="all">
                <a:solidFill>
                  <a:schemeClr val="tx1"/>
                </a:solidFill>
                <a:latin typeface="Arial Narrow" panose="020B0606020202030204" pitchFamily="34" charset="0"/>
                <a:cs typeface="Arial"/>
              </a:defRPr>
            </a:lvl1pPr>
          </a:lstStyle>
          <a:p>
            <a:r>
              <a:rPr lang="en-US"/>
              <a:t>PRESENTATION TITLE GOES HERE</a:t>
            </a:r>
          </a:p>
        </p:txBody>
      </p:sp>
      <p:sp>
        <p:nvSpPr>
          <p:cNvPr id="3" name="Text Placeholder 2"/>
          <p:cNvSpPr>
            <a:spLocks noGrp="1"/>
          </p:cNvSpPr>
          <p:nvPr>
            <p:ph type="body" idx="1" hasCustomPrompt="1"/>
          </p:nvPr>
        </p:nvSpPr>
        <p:spPr>
          <a:xfrm>
            <a:off x="440597" y="4133850"/>
            <a:ext cx="6782051" cy="457200"/>
          </a:xfrm>
          <a:solidFill>
            <a:srgbClr val="EEECE1">
              <a:alpha val="80000"/>
            </a:srgbClr>
          </a:solidFill>
        </p:spPr>
        <p:txBody>
          <a:bodyPr lIns="182880" rIns="0" anchor="b">
            <a:noAutofit/>
          </a:bodyPr>
          <a:lstStyle>
            <a:lvl1pPr marL="0" indent="0">
              <a:lnSpc>
                <a:spcPct val="100000"/>
              </a:lnSpc>
              <a:spcBef>
                <a:spcPts val="0"/>
              </a:spcBef>
              <a:spcAft>
                <a:spcPts val="0"/>
              </a:spcAft>
              <a:buNone/>
              <a:defRPr sz="2400" b="0" i="0" kern="1000" cap="none" spc="-50">
                <a:solidFill>
                  <a:schemeClr val="tx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goes here</a:t>
            </a:r>
          </a:p>
        </p:txBody>
      </p:sp>
      <p:pic>
        <p:nvPicPr>
          <p:cNvPr id="12" name="Picture 11">
            <a:extLst>
              <a:ext uri="{FF2B5EF4-FFF2-40B4-BE49-F238E27FC236}">
                <a16:creationId xmlns:a16="http://schemas.microsoft.com/office/drawing/2014/main" id="{3B8DACD7-2749-47F3-BB8A-6DCE3897358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88543" y="225087"/>
            <a:ext cx="1467076" cy="1100918"/>
          </a:xfrm>
          <a:prstGeom prst="rect">
            <a:avLst/>
          </a:prstGeom>
        </p:spPr>
      </p:pic>
      <p:pic>
        <p:nvPicPr>
          <p:cNvPr id="4" name="Picture 3">
            <a:extLst>
              <a:ext uri="{FF2B5EF4-FFF2-40B4-BE49-F238E27FC236}">
                <a16:creationId xmlns:a16="http://schemas.microsoft.com/office/drawing/2014/main" id="{E6B090A8-B6AF-1C5A-E73D-BA1ABFE4EB0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283299" y="4799427"/>
            <a:ext cx="2211414" cy="333945"/>
          </a:xfrm>
          <a:prstGeom prst="rect">
            <a:avLst/>
          </a:prstGeom>
        </p:spPr>
      </p:pic>
    </p:spTree>
    <p:extLst>
      <p:ext uri="{BB962C8B-B14F-4D97-AF65-F5344CB8AC3E}">
        <p14:creationId xmlns:p14="http://schemas.microsoft.com/office/powerpoint/2010/main" val="2357484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Factoid Slide">
    <p:bg>
      <p:bgPr>
        <a:blipFill dpi="0" rotWithShape="1">
          <a:blip r:embed="rId2">
            <a:alphaModFix amt="12000"/>
            <a:lum/>
          </a:blip>
          <a:srcRect/>
          <a:stretch>
            <a:fillRect/>
          </a:stretch>
        </a:blip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4" name="Picture 3" descr="A yellow symbol on a black background&#10;&#10;Description automatically generated">
            <a:extLst>
              <a:ext uri="{FF2B5EF4-FFF2-40B4-BE49-F238E27FC236}">
                <a16:creationId xmlns:a16="http://schemas.microsoft.com/office/drawing/2014/main" id="{DA368910-D590-9DB0-B280-0CEC4F94C4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sp>
        <p:nvSpPr>
          <p:cNvPr id="2" name="Title 1">
            <a:extLst>
              <a:ext uri="{FF2B5EF4-FFF2-40B4-BE49-F238E27FC236}">
                <a16:creationId xmlns:a16="http://schemas.microsoft.com/office/drawing/2014/main" id="{0107EAC5-9059-844A-6495-381C00DCF65E}"/>
              </a:ext>
            </a:extLst>
          </p:cNvPr>
          <p:cNvSpPr>
            <a:spLocks noGrp="1"/>
          </p:cNvSpPr>
          <p:nvPr>
            <p:ph type="title"/>
          </p:nvPr>
        </p:nvSpPr>
        <p:spPr>
          <a:xfrm>
            <a:off x="628650" y="205979"/>
            <a:ext cx="7886700" cy="556024"/>
          </a:xfrm>
          <a:prstGeom prst="rect">
            <a:avLst/>
          </a:prstGeom>
        </p:spPr>
        <p:txBody>
          <a:bodyPr/>
          <a:lstStyle/>
          <a:p>
            <a:endParaRPr lang="en-US"/>
          </a:p>
        </p:txBody>
      </p:sp>
      <p:sp>
        <p:nvSpPr>
          <p:cNvPr id="19" name="Text Placeholder 4">
            <a:extLst>
              <a:ext uri="{FF2B5EF4-FFF2-40B4-BE49-F238E27FC236}">
                <a16:creationId xmlns:a16="http://schemas.microsoft.com/office/drawing/2014/main" id="{8B146B11-6F81-C373-71ED-21A4DB3C8AA8}"/>
              </a:ext>
            </a:extLst>
          </p:cNvPr>
          <p:cNvSpPr>
            <a:spLocks noGrp="1"/>
          </p:cNvSpPr>
          <p:nvPr>
            <p:ph type="body" sz="quarter" idx="11" hasCustomPrompt="1"/>
          </p:nvPr>
        </p:nvSpPr>
        <p:spPr>
          <a:xfrm>
            <a:off x="576263" y="2406650"/>
            <a:ext cx="1317625" cy="395288"/>
          </a:xfrm>
        </p:spPr>
        <p:txBody>
          <a:bodyPr>
            <a:noAutofit/>
          </a:bodyPr>
          <a:lstStyle>
            <a:lvl1pPr marL="0" indent="0">
              <a:buNone/>
              <a:defRPr sz="2800" b="1"/>
            </a:lvl1pPr>
            <a:lvl3pPr marL="914400" indent="0">
              <a:buNone/>
              <a:defRPr/>
            </a:lvl3pPr>
          </a:lstStyle>
          <a:p>
            <a:pPr lvl="0"/>
            <a:r>
              <a:rPr lang="en-US" b="1"/>
              <a:t>Section</a:t>
            </a:r>
            <a:endParaRPr lang="en-US"/>
          </a:p>
        </p:txBody>
      </p:sp>
      <p:sp>
        <p:nvSpPr>
          <p:cNvPr id="20" name="Text Placeholder 4">
            <a:extLst>
              <a:ext uri="{FF2B5EF4-FFF2-40B4-BE49-F238E27FC236}">
                <a16:creationId xmlns:a16="http://schemas.microsoft.com/office/drawing/2014/main" id="{50809C48-52A9-E546-E13D-123685F4FB25}"/>
              </a:ext>
            </a:extLst>
          </p:cNvPr>
          <p:cNvSpPr>
            <a:spLocks noGrp="1"/>
          </p:cNvSpPr>
          <p:nvPr>
            <p:ph type="body" sz="quarter" idx="12" hasCustomPrompt="1"/>
          </p:nvPr>
        </p:nvSpPr>
        <p:spPr>
          <a:xfrm>
            <a:off x="2692167" y="2394944"/>
            <a:ext cx="1317625" cy="395288"/>
          </a:xfrm>
        </p:spPr>
        <p:txBody>
          <a:bodyPr>
            <a:noAutofit/>
          </a:bodyPr>
          <a:lstStyle>
            <a:lvl1pPr marL="0" indent="0">
              <a:buNone/>
              <a:defRPr sz="2800" b="1"/>
            </a:lvl1pPr>
            <a:lvl3pPr marL="914400" indent="0">
              <a:buNone/>
              <a:defRPr/>
            </a:lvl3pPr>
          </a:lstStyle>
          <a:p>
            <a:pPr lvl="0"/>
            <a:r>
              <a:rPr lang="en-US" b="1"/>
              <a:t>Section</a:t>
            </a:r>
            <a:endParaRPr lang="en-US"/>
          </a:p>
        </p:txBody>
      </p:sp>
      <p:sp>
        <p:nvSpPr>
          <p:cNvPr id="21" name="Text Placeholder 4">
            <a:extLst>
              <a:ext uri="{FF2B5EF4-FFF2-40B4-BE49-F238E27FC236}">
                <a16:creationId xmlns:a16="http://schemas.microsoft.com/office/drawing/2014/main" id="{94349894-AE3E-1780-CB59-23AE6B1AB00F}"/>
              </a:ext>
            </a:extLst>
          </p:cNvPr>
          <p:cNvSpPr>
            <a:spLocks noGrp="1"/>
          </p:cNvSpPr>
          <p:nvPr>
            <p:ph type="body" sz="quarter" idx="13" hasCustomPrompt="1"/>
          </p:nvPr>
        </p:nvSpPr>
        <p:spPr>
          <a:xfrm>
            <a:off x="4749844" y="2365838"/>
            <a:ext cx="1317625" cy="395288"/>
          </a:xfrm>
        </p:spPr>
        <p:txBody>
          <a:bodyPr>
            <a:noAutofit/>
          </a:bodyPr>
          <a:lstStyle>
            <a:lvl1pPr marL="0" indent="0">
              <a:buNone/>
              <a:defRPr sz="2800" b="1"/>
            </a:lvl1pPr>
            <a:lvl3pPr marL="914400" indent="0">
              <a:buNone/>
              <a:defRPr/>
            </a:lvl3pPr>
          </a:lstStyle>
          <a:p>
            <a:pPr lvl="0"/>
            <a:r>
              <a:rPr lang="en-US" b="1"/>
              <a:t>Section</a:t>
            </a:r>
            <a:endParaRPr lang="en-US"/>
          </a:p>
        </p:txBody>
      </p:sp>
      <p:sp>
        <p:nvSpPr>
          <p:cNvPr id="22" name="Text Placeholder 4">
            <a:extLst>
              <a:ext uri="{FF2B5EF4-FFF2-40B4-BE49-F238E27FC236}">
                <a16:creationId xmlns:a16="http://schemas.microsoft.com/office/drawing/2014/main" id="{1FBC83D5-E046-554B-0106-7409181DE585}"/>
              </a:ext>
            </a:extLst>
          </p:cNvPr>
          <p:cNvSpPr>
            <a:spLocks noGrp="1"/>
          </p:cNvSpPr>
          <p:nvPr>
            <p:ph type="body" sz="quarter" idx="14" hasCustomPrompt="1"/>
          </p:nvPr>
        </p:nvSpPr>
        <p:spPr>
          <a:xfrm>
            <a:off x="6865748" y="2354132"/>
            <a:ext cx="1317625" cy="395288"/>
          </a:xfrm>
        </p:spPr>
        <p:txBody>
          <a:bodyPr>
            <a:noAutofit/>
          </a:bodyPr>
          <a:lstStyle>
            <a:lvl1pPr marL="0" indent="0">
              <a:buNone/>
              <a:defRPr sz="2800" b="1"/>
            </a:lvl1pPr>
            <a:lvl3pPr marL="914400" indent="0">
              <a:buNone/>
              <a:defRPr/>
            </a:lvl3pPr>
          </a:lstStyle>
          <a:p>
            <a:pPr lvl="0"/>
            <a:r>
              <a:rPr lang="en-US" b="1"/>
              <a:t>Section</a:t>
            </a:r>
            <a:endParaRPr lang="en-US"/>
          </a:p>
        </p:txBody>
      </p:sp>
      <p:sp>
        <p:nvSpPr>
          <p:cNvPr id="23" name="Content Placeholder 11">
            <a:extLst>
              <a:ext uri="{FF2B5EF4-FFF2-40B4-BE49-F238E27FC236}">
                <a16:creationId xmlns:a16="http://schemas.microsoft.com/office/drawing/2014/main" id="{53BD2131-1A2B-2917-C2BE-7A6B501FCC77}"/>
              </a:ext>
            </a:extLst>
          </p:cNvPr>
          <p:cNvSpPr>
            <a:spLocks noGrp="1"/>
          </p:cNvSpPr>
          <p:nvPr>
            <p:ph sz="quarter" idx="15" hasCustomPrompt="1"/>
          </p:nvPr>
        </p:nvSpPr>
        <p:spPr>
          <a:xfrm>
            <a:off x="576263" y="3028950"/>
            <a:ext cx="1317625" cy="528638"/>
          </a:xfrm>
        </p:spPr>
        <p:txBody>
          <a:bodyPr/>
          <a:lstStyle>
            <a:lvl1pPr marL="0" indent="0">
              <a:buNone/>
              <a:defRPr sz="1800"/>
            </a:lvl1pPr>
          </a:lstStyle>
          <a:p>
            <a:pPr lvl="0"/>
            <a:r>
              <a:rPr lang="en-US"/>
              <a:t>Description</a:t>
            </a:r>
          </a:p>
        </p:txBody>
      </p:sp>
      <p:sp>
        <p:nvSpPr>
          <p:cNvPr id="24" name="Content Placeholder 11">
            <a:extLst>
              <a:ext uri="{FF2B5EF4-FFF2-40B4-BE49-F238E27FC236}">
                <a16:creationId xmlns:a16="http://schemas.microsoft.com/office/drawing/2014/main" id="{061F5E5F-792D-02D1-BD69-FFE57F4FB0BF}"/>
              </a:ext>
            </a:extLst>
          </p:cNvPr>
          <p:cNvSpPr>
            <a:spLocks noGrp="1"/>
          </p:cNvSpPr>
          <p:nvPr>
            <p:ph sz="quarter" idx="16" hasCustomPrompt="1"/>
          </p:nvPr>
        </p:nvSpPr>
        <p:spPr>
          <a:xfrm>
            <a:off x="2689961" y="3030219"/>
            <a:ext cx="1317625" cy="528638"/>
          </a:xfrm>
        </p:spPr>
        <p:txBody>
          <a:bodyPr/>
          <a:lstStyle>
            <a:lvl1pPr marL="0" indent="0">
              <a:buNone/>
              <a:defRPr sz="1800"/>
            </a:lvl1pPr>
          </a:lstStyle>
          <a:p>
            <a:pPr lvl="0"/>
            <a:r>
              <a:rPr lang="en-US"/>
              <a:t>Description</a:t>
            </a:r>
          </a:p>
        </p:txBody>
      </p:sp>
      <p:sp>
        <p:nvSpPr>
          <p:cNvPr id="25" name="Content Placeholder 11">
            <a:extLst>
              <a:ext uri="{FF2B5EF4-FFF2-40B4-BE49-F238E27FC236}">
                <a16:creationId xmlns:a16="http://schemas.microsoft.com/office/drawing/2014/main" id="{A5D465A8-3B8F-0967-6915-F2763ECEC687}"/>
              </a:ext>
            </a:extLst>
          </p:cNvPr>
          <p:cNvSpPr>
            <a:spLocks noGrp="1"/>
          </p:cNvSpPr>
          <p:nvPr>
            <p:ph sz="quarter" idx="17" hasCustomPrompt="1"/>
          </p:nvPr>
        </p:nvSpPr>
        <p:spPr>
          <a:xfrm>
            <a:off x="4749843" y="3028950"/>
            <a:ext cx="1317625" cy="528638"/>
          </a:xfrm>
        </p:spPr>
        <p:txBody>
          <a:bodyPr/>
          <a:lstStyle>
            <a:lvl1pPr marL="0" indent="0">
              <a:buNone/>
              <a:defRPr sz="1800"/>
            </a:lvl1pPr>
          </a:lstStyle>
          <a:p>
            <a:pPr lvl="0"/>
            <a:r>
              <a:rPr lang="en-US"/>
              <a:t>Description</a:t>
            </a:r>
          </a:p>
        </p:txBody>
      </p:sp>
      <p:sp>
        <p:nvSpPr>
          <p:cNvPr id="26" name="Content Placeholder 11">
            <a:extLst>
              <a:ext uri="{FF2B5EF4-FFF2-40B4-BE49-F238E27FC236}">
                <a16:creationId xmlns:a16="http://schemas.microsoft.com/office/drawing/2014/main" id="{8C4F95F7-DA32-B7CD-1536-575F84CDED83}"/>
              </a:ext>
            </a:extLst>
          </p:cNvPr>
          <p:cNvSpPr>
            <a:spLocks noGrp="1"/>
          </p:cNvSpPr>
          <p:nvPr>
            <p:ph sz="quarter" idx="18" hasCustomPrompt="1"/>
          </p:nvPr>
        </p:nvSpPr>
        <p:spPr>
          <a:xfrm>
            <a:off x="6865747" y="3028950"/>
            <a:ext cx="1317625" cy="528638"/>
          </a:xfrm>
        </p:spPr>
        <p:txBody>
          <a:bodyPr/>
          <a:lstStyle>
            <a:lvl1pPr marL="0" indent="0">
              <a:buNone/>
              <a:defRPr sz="1800"/>
            </a:lvl1pPr>
          </a:lstStyle>
          <a:p>
            <a:pPr lvl="0"/>
            <a:r>
              <a:rPr lang="en-US"/>
              <a:t>Description</a:t>
            </a:r>
          </a:p>
        </p:txBody>
      </p:sp>
      <p:sp>
        <p:nvSpPr>
          <p:cNvPr id="27" name="Text Placeholder 4">
            <a:extLst>
              <a:ext uri="{FF2B5EF4-FFF2-40B4-BE49-F238E27FC236}">
                <a16:creationId xmlns:a16="http://schemas.microsoft.com/office/drawing/2014/main" id="{73752EEC-BBAA-99F2-7AAD-97887BCB33CA}"/>
              </a:ext>
            </a:extLst>
          </p:cNvPr>
          <p:cNvSpPr>
            <a:spLocks noGrp="1"/>
          </p:cNvSpPr>
          <p:nvPr>
            <p:ph type="body" sz="quarter" idx="19" hasCustomPrompt="1"/>
          </p:nvPr>
        </p:nvSpPr>
        <p:spPr>
          <a:xfrm>
            <a:off x="591518" y="1369939"/>
            <a:ext cx="1317625" cy="790629"/>
          </a:xfrm>
        </p:spPr>
        <p:txBody>
          <a:bodyPr>
            <a:noAutofit/>
          </a:bodyPr>
          <a:lstStyle>
            <a:lvl1pPr marL="0" indent="0">
              <a:buNone/>
              <a:defRPr kumimoji="0" lang="en-US" sz="5400" b="1" i="0" u="none" strike="noStrike" kern="1200" cap="none" spc="0" normalizeH="0" baseline="0" dirty="0">
                <a:ln>
                  <a:noFill/>
                </a:ln>
                <a:solidFill>
                  <a:srgbClr val="81C77C"/>
                </a:solidFill>
                <a:effectLst/>
                <a:uLnTx/>
                <a:uFillTx/>
                <a:latin typeface="Arial Narrow" panose="020B0604020202020204" pitchFamily="34" charset="0"/>
                <a:ea typeface="+mn-ea"/>
                <a:cs typeface="Arial Narrow" panose="020B0604020202020204" pitchFamily="34" charset="0"/>
              </a:defRPr>
            </a:lvl1pPr>
            <a:lvl3pPr marL="914400" indent="0">
              <a:buNone/>
              <a:defRPr/>
            </a:lvl3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1</a:t>
            </a:r>
            <a:endParaRPr lang="en-US"/>
          </a:p>
        </p:txBody>
      </p:sp>
      <p:sp>
        <p:nvSpPr>
          <p:cNvPr id="28" name="Text Placeholder 4">
            <a:extLst>
              <a:ext uri="{FF2B5EF4-FFF2-40B4-BE49-F238E27FC236}">
                <a16:creationId xmlns:a16="http://schemas.microsoft.com/office/drawing/2014/main" id="{86C7C6BD-45A4-9260-C285-C2A379B94FA0}"/>
              </a:ext>
            </a:extLst>
          </p:cNvPr>
          <p:cNvSpPr>
            <a:spLocks noGrp="1"/>
          </p:cNvSpPr>
          <p:nvPr>
            <p:ph type="body" sz="quarter" idx="20" hasCustomPrompt="1"/>
          </p:nvPr>
        </p:nvSpPr>
        <p:spPr>
          <a:xfrm>
            <a:off x="2686960" y="1364328"/>
            <a:ext cx="1317625" cy="790629"/>
          </a:xfrm>
        </p:spPr>
        <p:txBody>
          <a:bodyPr>
            <a:noAutofit/>
          </a:bodyPr>
          <a:lstStyle>
            <a:lvl1pPr marL="0" indent="0">
              <a:buNone/>
              <a:defRPr kumimoji="0" lang="en-US" sz="5400" b="1" i="0" u="none" strike="noStrike" kern="1200" cap="none" spc="0" normalizeH="0" baseline="0" dirty="0">
                <a:ln>
                  <a:noFill/>
                </a:ln>
                <a:solidFill>
                  <a:srgbClr val="7EBCC6"/>
                </a:solidFill>
                <a:effectLst/>
                <a:uLnTx/>
                <a:uFillTx/>
                <a:latin typeface="Arial Narrow" panose="020B0604020202020204" pitchFamily="34" charset="0"/>
                <a:ea typeface="+mn-ea"/>
                <a:cs typeface="Arial Narrow" panose="020B0604020202020204" pitchFamily="34" charset="0"/>
              </a:defRPr>
            </a:lvl1pPr>
            <a:lvl3pPr marL="914400" indent="0">
              <a:buNone/>
              <a:defRPr/>
            </a:lvl3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2</a:t>
            </a:r>
            <a:endParaRPr lang="en-US"/>
          </a:p>
        </p:txBody>
      </p:sp>
      <p:sp>
        <p:nvSpPr>
          <p:cNvPr id="29" name="Text Placeholder 4">
            <a:extLst>
              <a:ext uri="{FF2B5EF4-FFF2-40B4-BE49-F238E27FC236}">
                <a16:creationId xmlns:a16="http://schemas.microsoft.com/office/drawing/2014/main" id="{09426CF4-2C68-B272-050D-77974904ED7E}"/>
              </a:ext>
            </a:extLst>
          </p:cNvPr>
          <p:cNvSpPr>
            <a:spLocks noGrp="1"/>
          </p:cNvSpPr>
          <p:nvPr>
            <p:ph type="body" sz="quarter" idx="21" hasCustomPrompt="1"/>
          </p:nvPr>
        </p:nvSpPr>
        <p:spPr>
          <a:xfrm>
            <a:off x="4787715" y="1362049"/>
            <a:ext cx="1317625" cy="790629"/>
          </a:xfrm>
        </p:spPr>
        <p:txBody>
          <a:bodyPr>
            <a:noAutofit/>
          </a:bodyPr>
          <a:lstStyle>
            <a:lvl1pPr marL="0" indent="0">
              <a:buNone/>
              <a:defRPr kumimoji="0" lang="en-US" sz="5400" b="1" i="0" u="none" strike="noStrike" kern="1200" cap="none" spc="0" normalizeH="0" baseline="0" dirty="0">
                <a:ln>
                  <a:noFill/>
                </a:ln>
                <a:solidFill>
                  <a:srgbClr val="F0AB00"/>
                </a:solidFill>
                <a:effectLst/>
                <a:uLnTx/>
                <a:uFillTx/>
                <a:latin typeface="Arial Narrow" panose="020B0604020202020204" pitchFamily="34" charset="0"/>
                <a:ea typeface="+mn-ea"/>
                <a:cs typeface="Arial Narrow" panose="020B0604020202020204" pitchFamily="34" charset="0"/>
              </a:defRPr>
            </a:lvl1pPr>
            <a:lvl3pPr marL="914400" indent="0">
              <a:buNone/>
              <a:defRPr/>
            </a:lvl3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3</a:t>
            </a:r>
            <a:endParaRPr lang="en-US"/>
          </a:p>
        </p:txBody>
      </p:sp>
      <p:sp>
        <p:nvSpPr>
          <p:cNvPr id="30" name="Text Placeholder 4">
            <a:extLst>
              <a:ext uri="{FF2B5EF4-FFF2-40B4-BE49-F238E27FC236}">
                <a16:creationId xmlns:a16="http://schemas.microsoft.com/office/drawing/2014/main" id="{A0FF9E0B-98BA-6D77-0150-9AA0DAE02358}"/>
              </a:ext>
            </a:extLst>
          </p:cNvPr>
          <p:cNvSpPr>
            <a:spLocks noGrp="1"/>
          </p:cNvSpPr>
          <p:nvPr>
            <p:ph type="body" sz="quarter" idx="22" hasCustomPrompt="1"/>
          </p:nvPr>
        </p:nvSpPr>
        <p:spPr>
          <a:xfrm>
            <a:off x="6865746" y="1362048"/>
            <a:ext cx="1317625" cy="790629"/>
          </a:xfrm>
        </p:spPr>
        <p:txBody>
          <a:bodyPr>
            <a:noAutofit/>
          </a:bodyPr>
          <a:lstStyle>
            <a:lvl1pPr marL="0" indent="0">
              <a:buNone/>
              <a:defRPr kumimoji="0" lang="en-US" sz="5400" b="1" i="0" u="none" strike="noStrike" kern="1200" cap="none" spc="0" normalizeH="0" baseline="0" dirty="0">
                <a:ln>
                  <a:noFill/>
                </a:ln>
                <a:solidFill>
                  <a:srgbClr val="EE3061"/>
                </a:solidFill>
                <a:effectLst/>
                <a:uLnTx/>
                <a:uFillTx/>
                <a:latin typeface="Arial Narrow" panose="020B0604020202020204" pitchFamily="34" charset="0"/>
                <a:ea typeface="+mn-ea"/>
                <a:cs typeface="Arial Narrow" panose="020B0604020202020204" pitchFamily="34" charset="0"/>
              </a:defRPr>
            </a:lvl1pPr>
            <a:lvl3pPr marL="914400" indent="0">
              <a:buNone/>
              <a:defRPr/>
            </a:lvl3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t>4</a:t>
            </a:r>
            <a:endParaRPr lang="en-US"/>
          </a:p>
        </p:txBody>
      </p:sp>
    </p:spTree>
    <p:extLst>
      <p:ext uri="{BB962C8B-B14F-4D97-AF65-F5344CB8AC3E}">
        <p14:creationId xmlns:p14="http://schemas.microsoft.com/office/powerpoint/2010/main" val="2963126784"/>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Factoid Slide">
    <p:bg>
      <p:bgPr>
        <a:blipFill dpi="0" rotWithShape="1">
          <a:blip r:embed="rId2">
            <a:alphaModFix amt="12000"/>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457201" y="1244202"/>
            <a:ext cx="3344333" cy="25657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4" name="Picture 3" descr="A yellow symbol on a black background&#10;&#10;Description automatically generated">
            <a:extLst>
              <a:ext uri="{FF2B5EF4-FFF2-40B4-BE49-F238E27FC236}">
                <a16:creationId xmlns:a16="http://schemas.microsoft.com/office/drawing/2014/main" id="{DA368910-D590-9DB0-B280-0CEC4F94C4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sp>
        <p:nvSpPr>
          <p:cNvPr id="2" name="Title 1">
            <a:extLst>
              <a:ext uri="{FF2B5EF4-FFF2-40B4-BE49-F238E27FC236}">
                <a16:creationId xmlns:a16="http://schemas.microsoft.com/office/drawing/2014/main" id="{FE137C9E-5036-2A2C-9537-39FA88709FDD}"/>
              </a:ext>
            </a:extLst>
          </p:cNvPr>
          <p:cNvSpPr>
            <a:spLocks noGrp="1"/>
          </p:cNvSpPr>
          <p:nvPr>
            <p:ph type="title" hasCustomPrompt="1"/>
          </p:nvPr>
        </p:nvSpPr>
        <p:spPr>
          <a:xfrm>
            <a:off x="628650" y="205979"/>
            <a:ext cx="7886700" cy="556024"/>
          </a:xfrm>
          <a:prstGeom prst="rect">
            <a:avLst/>
          </a:prstGeom>
        </p:spPr>
        <p:txBody>
          <a:body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
        <p:nvSpPr>
          <p:cNvPr id="3" name="Content Placeholder 2">
            <a:extLst>
              <a:ext uri="{FF2B5EF4-FFF2-40B4-BE49-F238E27FC236}">
                <a16:creationId xmlns:a16="http://schemas.microsoft.com/office/drawing/2014/main" id="{1FAFBF46-6B2E-504E-A454-8074D2C59586}"/>
              </a:ext>
            </a:extLst>
          </p:cNvPr>
          <p:cNvSpPr>
            <a:spLocks noGrp="1"/>
          </p:cNvSpPr>
          <p:nvPr>
            <p:ph idx="1" hasCustomPrompt="1"/>
          </p:nvPr>
        </p:nvSpPr>
        <p:spPr>
          <a:xfrm>
            <a:off x="457200" y="982133"/>
            <a:ext cx="8229600" cy="3612490"/>
          </a:xfrm>
        </p:spPr>
        <p:txBody>
          <a:bodyPr/>
          <a:lstStyle>
            <a:lvl1pPr>
              <a:defRPr>
                <a:solidFill>
                  <a:schemeClr val="tx1"/>
                </a:solidFill>
                <a:latin typeface="Arial Narrow" panose="020B0606020202030204" pitchFamily="34" charset="0"/>
                <a:cs typeface="Arial"/>
              </a:defRPr>
            </a:lvl1pPr>
            <a:lvl2pPr>
              <a:defRPr>
                <a:latin typeface="Arial Narrow" panose="020B0606020202030204" pitchFamily="34" charset="0"/>
                <a:cs typeface="Arial"/>
              </a:defRPr>
            </a:lvl2pPr>
            <a:lvl3pPr>
              <a:defRPr>
                <a:latin typeface="Arial Narrow" panose="020B0606020202030204" pitchFamily="34" charset="0"/>
                <a:cs typeface="Arial"/>
              </a:defRPr>
            </a:lvl3pPr>
            <a:lvl4pPr>
              <a:defRPr>
                <a:latin typeface="Arial Narrow" panose="020B0606020202030204" pitchFamily="34" charset="0"/>
                <a:cs typeface="Arial"/>
              </a:defRPr>
            </a:lvl4pPr>
            <a:lvl5pPr>
              <a:defRPr>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4"/>
            <a:endParaRPr lang="en-US"/>
          </a:p>
        </p:txBody>
      </p:sp>
    </p:spTree>
    <p:extLst>
      <p:ext uri="{BB962C8B-B14F-4D97-AF65-F5344CB8AC3E}">
        <p14:creationId xmlns:p14="http://schemas.microsoft.com/office/powerpoint/2010/main" val="2092021411"/>
      </p:ext>
    </p:extLst>
  </p:cSld>
  <p:clrMapOvr>
    <a:masterClrMapping/>
  </p:clrMapOvr>
  <p:extLst>
    <p:ext uri="{DCECCB84-F9BA-43D5-87BE-67443E8EF086}">
      <p15:sldGuideLst xmlns:p15="http://schemas.microsoft.com/office/powerpoint/2012/main">
        <p15:guide id="1" orient="horz" pos="162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
        <p:nvSpPr>
          <p:cNvPr id="2" name="Title 1">
            <a:extLst>
              <a:ext uri="{FF2B5EF4-FFF2-40B4-BE49-F238E27FC236}">
                <a16:creationId xmlns:a16="http://schemas.microsoft.com/office/drawing/2014/main" id="{2C7142DD-493E-F4A9-D4E5-75A9BA7C1830}"/>
              </a:ext>
            </a:extLst>
          </p:cNvPr>
          <p:cNvSpPr>
            <a:spLocks noGrp="1"/>
          </p:cNvSpPr>
          <p:nvPr>
            <p:ph type="title" hasCustomPrompt="1"/>
          </p:nvPr>
        </p:nvSpPr>
        <p:spPr>
          <a:xfrm>
            <a:off x="628650" y="205979"/>
            <a:ext cx="7886700" cy="556024"/>
          </a:xfrm>
          <a:prstGeom prst="rect">
            <a:avLst/>
          </a:prstGeom>
        </p:spPr>
        <p:txBody>
          <a:body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
        <p:nvSpPr>
          <p:cNvPr id="3" name="Content Placeholder 2">
            <a:extLst>
              <a:ext uri="{FF2B5EF4-FFF2-40B4-BE49-F238E27FC236}">
                <a16:creationId xmlns:a16="http://schemas.microsoft.com/office/drawing/2014/main" id="{A1E57CE2-188B-2C4A-E8DD-12FE798023F8}"/>
              </a:ext>
            </a:extLst>
          </p:cNvPr>
          <p:cNvSpPr>
            <a:spLocks noGrp="1"/>
          </p:cNvSpPr>
          <p:nvPr>
            <p:ph idx="1" hasCustomPrompt="1"/>
          </p:nvPr>
        </p:nvSpPr>
        <p:spPr>
          <a:xfrm>
            <a:off x="457200" y="982133"/>
            <a:ext cx="8229600" cy="3612490"/>
          </a:xfrm>
        </p:spPr>
        <p:txBody>
          <a:bodyPr/>
          <a:lstStyle>
            <a:lvl1pPr>
              <a:defRPr>
                <a:solidFill>
                  <a:schemeClr val="tx1"/>
                </a:solidFill>
                <a:latin typeface="Arial Narrow" panose="020B0606020202030204" pitchFamily="34" charset="0"/>
                <a:cs typeface="Arial"/>
              </a:defRPr>
            </a:lvl1pPr>
            <a:lvl2pPr>
              <a:defRPr>
                <a:latin typeface="Arial Narrow" panose="020B0606020202030204" pitchFamily="34" charset="0"/>
                <a:cs typeface="Arial"/>
              </a:defRPr>
            </a:lvl2pPr>
            <a:lvl3pPr>
              <a:defRPr>
                <a:latin typeface="Arial Narrow" panose="020B0606020202030204" pitchFamily="34" charset="0"/>
                <a:cs typeface="Arial"/>
              </a:defRPr>
            </a:lvl3pPr>
            <a:lvl4pPr>
              <a:defRPr>
                <a:latin typeface="Arial Narrow" panose="020B0606020202030204" pitchFamily="34" charset="0"/>
                <a:cs typeface="Arial"/>
              </a:defRPr>
            </a:lvl4pPr>
            <a:lvl5pPr>
              <a:defRPr>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4"/>
            <a:endParaRPr lang="en-US"/>
          </a:p>
        </p:txBody>
      </p:sp>
    </p:spTree>
    <p:extLst>
      <p:ext uri="{BB962C8B-B14F-4D97-AF65-F5344CB8AC3E}">
        <p14:creationId xmlns:p14="http://schemas.microsoft.com/office/powerpoint/2010/main" val="2912222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0" name="Google Shape;40;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23495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1">
  <p:cSld name="1_Title and Content 1">
    <p:spTree>
      <p:nvGrpSpPr>
        <p:cNvPr id="1" name="Shape 43"/>
        <p:cNvGrpSpPr/>
        <p:nvPr/>
      </p:nvGrpSpPr>
      <p:grpSpPr>
        <a:xfrm>
          <a:off x="0" y="0"/>
          <a:ext cx="0" cy="0"/>
          <a:chOff x="0" y="0"/>
          <a:chExt cx="0" cy="0"/>
        </a:xfrm>
      </p:grpSpPr>
      <p:sp>
        <p:nvSpPr>
          <p:cNvPr id="44" name="Google Shape;44;g280c6d76e38_2_179"/>
          <p:cNvSpPr txBox="1">
            <a:spLocks noGrp="1"/>
          </p:cNvSpPr>
          <p:nvPr>
            <p:ph type="body" idx="1"/>
          </p:nvPr>
        </p:nvSpPr>
        <p:spPr>
          <a:xfrm>
            <a:off x="457200" y="982133"/>
            <a:ext cx="8229600" cy="3612600"/>
          </a:xfrm>
          <a:prstGeom prst="rect">
            <a:avLst/>
          </a:prstGeom>
          <a:noFill/>
          <a:ln>
            <a:noFill/>
          </a:ln>
        </p:spPr>
        <p:txBody>
          <a:bodyPr spcFirstLastPara="1" wrap="square" lIns="121900" tIns="60925" rIns="121900" bIns="60925" anchor="t" anchorCtr="0">
            <a:normAutofit/>
          </a:bodyPr>
          <a:lstStyle>
            <a:lvl1pPr marL="342900" lvl="0" indent="-323850" algn="l">
              <a:lnSpc>
                <a:spcPct val="90000"/>
              </a:lnSpc>
              <a:spcBef>
                <a:spcPts val="450"/>
              </a:spcBef>
              <a:spcAft>
                <a:spcPts val="0"/>
              </a:spcAft>
              <a:buClr>
                <a:schemeClr val="dk1"/>
              </a:buClr>
              <a:buSzPts val="3200"/>
              <a:buChar char="•"/>
              <a:defRPr>
                <a:solidFill>
                  <a:schemeClr val="dk1"/>
                </a:solidFill>
                <a:latin typeface="Arial Narrow"/>
                <a:ea typeface="Arial Narrow"/>
                <a:cs typeface="Arial Narrow"/>
                <a:sym typeface="Arial Narrow"/>
              </a:defRPr>
            </a:lvl1pPr>
            <a:lvl2pPr marL="685800" lvl="1" indent="-285750" algn="l">
              <a:lnSpc>
                <a:spcPct val="90000"/>
              </a:lnSpc>
              <a:spcBef>
                <a:spcPts val="375"/>
              </a:spcBef>
              <a:spcAft>
                <a:spcPts val="0"/>
              </a:spcAft>
              <a:buClr>
                <a:srgbClr val="3F3F3F"/>
              </a:buClr>
              <a:buSzPts val="2400"/>
              <a:buChar char="•"/>
              <a:defRPr>
                <a:latin typeface="Arial Narrow"/>
                <a:ea typeface="Arial Narrow"/>
                <a:cs typeface="Arial Narrow"/>
                <a:sym typeface="Arial Narrow"/>
              </a:defRPr>
            </a:lvl2pPr>
            <a:lvl3pPr marL="1028700" lvl="2" indent="-285750" algn="l">
              <a:lnSpc>
                <a:spcPct val="90000"/>
              </a:lnSpc>
              <a:spcBef>
                <a:spcPts val="375"/>
              </a:spcBef>
              <a:spcAft>
                <a:spcPts val="0"/>
              </a:spcAft>
              <a:buClr>
                <a:srgbClr val="3F3F3F"/>
              </a:buClr>
              <a:buSzPts val="2400"/>
              <a:buChar char="•"/>
              <a:defRPr>
                <a:latin typeface="Arial Narrow"/>
                <a:ea typeface="Arial Narrow"/>
                <a:cs typeface="Arial Narrow"/>
                <a:sym typeface="Arial Narrow"/>
              </a:defRPr>
            </a:lvl3pPr>
            <a:lvl4pPr marL="1371600" lvl="3" indent="-271463" algn="l">
              <a:lnSpc>
                <a:spcPct val="90000"/>
              </a:lnSpc>
              <a:spcBef>
                <a:spcPts val="300"/>
              </a:spcBef>
              <a:spcAft>
                <a:spcPts val="0"/>
              </a:spcAft>
              <a:buClr>
                <a:srgbClr val="3F3F3F"/>
              </a:buClr>
              <a:buSzPts val="2100"/>
              <a:buChar char="•"/>
              <a:defRPr>
                <a:latin typeface="Arial Narrow"/>
                <a:ea typeface="Arial Narrow"/>
                <a:cs typeface="Arial Narrow"/>
                <a:sym typeface="Arial Narrow"/>
              </a:defRPr>
            </a:lvl4pPr>
            <a:lvl5pPr marL="1714500" lvl="4" indent="-247650" algn="l">
              <a:lnSpc>
                <a:spcPct val="90000"/>
              </a:lnSpc>
              <a:spcBef>
                <a:spcPts val="225"/>
              </a:spcBef>
              <a:spcAft>
                <a:spcPts val="0"/>
              </a:spcAft>
              <a:buClr>
                <a:srgbClr val="3F3F3F"/>
              </a:buClr>
              <a:buSzPts val="1600"/>
              <a:buChar char="•"/>
              <a:defRPr>
                <a:latin typeface="Arial Narrow"/>
                <a:ea typeface="Arial Narrow"/>
                <a:cs typeface="Arial Narrow"/>
                <a:sym typeface="Arial Narrow"/>
              </a:defRPr>
            </a:lvl5pPr>
            <a:lvl6pPr marL="2057400" lvl="5" indent="-285750" algn="l">
              <a:lnSpc>
                <a:spcPct val="90000"/>
              </a:lnSpc>
              <a:spcBef>
                <a:spcPts val="375"/>
              </a:spcBef>
              <a:spcAft>
                <a:spcPts val="0"/>
              </a:spcAft>
              <a:buClr>
                <a:schemeClr val="dk1"/>
              </a:buClr>
              <a:buSzPts val="2400"/>
              <a:buChar char="•"/>
              <a:defRPr/>
            </a:lvl6pPr>
            <a:lvl7pPr marL="2400300" lvl="6" indent="-285750" algn="l">
              <a:lnSpc>
                <a:spcPct val="90000"/>
              </a:lnSpc>
              <a:spcBef>
                <a:spcPts val="375"/>
              </a:spcBef>
              <a:spcAft>
                <a:spcPts val="0"/>
              </a:spcAft>
              <a:buClr>
                <a:schemeClr val="dk1"/>
              </a:buClr>
              <a:buSzPts val="2400"/>
              <a:buChar char="•"/>
              <a:defRPr/>
            </a:lvl7pPr>
            <a:lvl8pPr marL="2743200" lvl="7" indent="-285750" algn="l">
              <a:lnSpc>
                <a:spcPct val="90000"/>
              </a:lnSpc>
              <a:spcBef>
                <a:spcPts val="375"/>
              </a:spcBef>
              <a:spcAft>
                <a:spcPts val="0"/>
              </a:spcAft>
              <a:buClr>
                <a:schemeClr val="dk1"/>
              </a:buClr>
              <a:buSzPts val="2400"/>
              <a:buChar char="•"/>
              <a:defRPr/>
            </a:lvl8pPr>
            <a:lvl9pPr marL="3086100" lvl="8" indent="-285750" algn="l">
              <a:lnSpc>
                <a:spcPct val="90000"/>
              </a:lnSpc>
              <a:spcBef>
                <a:spcPts val="375"/>
              </a:spcBef>
              <a:spcAft>
                <a:spcPts val="0"/>
              </a:spcAft>
              <a:buClr>
                <a:schemeClr val="dk1"/>
              </a:buClr>
              <a:buSzPts val="2400"/>
              <a:buChar char="•"/>
              <a:defRPr/>
            </a:lvl9pPr>
          </a:lstStyle>
          <a:p>
            <a:endParaRPr/>
          </a:p>
        </p:txBody>
      </p:sp>
      <p:pic>
        <p:nvPicPr>
          <p:cNvPr id="45" name="Google Shape;45;g280c6d76e38_2_179" descr="Gold-Black.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6705523" y="4843522"/>
            <a:ext cx="2054575" cy="169164"/>
          </a:xfrm>
          <a:prstGeom prst="rect">
            <a:avLst/>
          </a:prstGeom>
          <a:noFill/>
          <a:ln>
            <a:noFill/>
          </a:ln>
        </p:spPr>
      </p:pic>
      <p:cxnSp>
        <p:nvCxnSpPr>
          <p:cNvPr id="46" name="Google Shape;46;g280c6d76e38_2_179"/>
          <p:cNvCxnSpPr/>
          <p:nvPr/>
        </p:nvCxnSpPr>
        <p:spPr>
          <a:xfrm>
            <a:off x="440597" y="4762289"/>
            <a:ext cx="8319600" cy="0"/>
          </a:xfrm>
          <a:prstGeom prst="straightConnector1">
            <a:avLst/>
          </a:prstGeom>
          <a:noFill/>
          <a:ln w="9525" cap="flat" cmpd="sng">
            <a:solidFill>
              <a:srgbClr val="7F7F7F"/>
            </a:solidFill>
            <a:prstDash val="solid"/>
            <a:round/>
            <a:headEnd type="none" w="sm" len="sm"/>
            <a:tailEnd type="none" w="sm" len="sm"/>
          </a:ln>
        </p:spPr>
      </p:cxnSp>
      <p:sp>
        <p:nvSpPr>
          <p:cNvPr id="47" name="Google Shape;47;g280c6d76e38_2_179"/>
          <p:cNvSpPr txBox="1">
            <a:spLocks noGrp="1"/>
          </p:cNvSpPr>
          <p:nvPr>
            <p:ph type="body" idx="2"/>
          </p:nvPr>
        </p:nvSpPr>
        <p:spPr>
          <a:xfrm>
            <a:off x="441325" y="4805361"/>
            <a:ext cx="4579425" cy="287325"/>
          </a:xfrm>
          <a:prstGeom prst="rect">
            <a:avLst/>
          </a:prstGeom>
          <a:noFill/>
          <a:ln>
            <a:noFill/>
          </a:ln>
        </p:spPr>
        <p:txBody>
          <a:bodyPr spcFirstLastPara="1" wrap="square" lIns="0" tIns="60925" rIns="121900" bIns="60925" anchor="ctr" anchorCtr="0">
            <a:noAutofit/>
          </a:bodyPr>
          <a:lstStyle>
            <a:lvl1pPr marL="342900" lvl="0" indent="-171450" algn="l">
              <a:lnSpc>
                <a:spcPct val="90000"/>
              </a:lnSpc>
              <a:spcBef>
                <a:spcPts val="150"/>
              </a:spcBef>
              <a:spcAft>
                <a:spcPts val="0"/>
              </a:spcAft>
              <a:buClr>
                <a:srgbClr val="3F3F3F"/>
              </a:buClr>
              <a:buSzPts val="1200"/>
              <a:buNone/>
              <a:defRPr sz="900" b="0" cap="none"/>
            </a:lvl1pPr>
            <a:lvl2pPr marL="685800" lvl="1" indent="-171450" algn="l">
              <a:lnSpc>
                <a:spcPct val="90000"/>
              </a:lnSpc>
              <a:spcBef>
                <a:spcPts val="375"/>
              </a:spcBef>
              <a:spcAft>
                <a:spcPts val="0"/>
              </a:spcAft>
              <a:buClr>
                <a:srgbClr val="3F3F3F"/>
              </a:buClr>
              <a:buSzPts val="2400"/>
              <a:buNone/>
              <a:defRPr/>
            </a:lvl2pPr>
            <a:lvl3pPr marL="1028700" lvl="2" indent="-171450" algn="l">
              <a:lnSpc>
                <a:spcPct val="90000"/>
              </a:lnSpc>
              <a:spcBef>
                <a:spcPts val="375"/>
              </a:spcBef>
              <a:spcAft>
                <a:spcPts val="0"/>
              </a:spcAft>
              <a:buClr>
                <a:srgbClr val="3F3F3F"/>
              </a:buClr>
              <a:buSzPts val="2400"/>
              <a:buNone/>
              <a:defRPr/>
            </a:lvl3pPr>
            <a:lvl4pPr marL="1371600" lvl="3" indent="-171450" algn="l">
              <a:lnSpc>
                <a:spcPct val="90000"/>
              </a:lnSpc>
              <a:spcBef>
                <a:spcPts val="300"/>
              </a:spcBef>
              <a:spcAft>
                <a:spcPts val="0"/>
              </a:spcAft>
              <a:buClr>
                <a:srgbClr val="3F3F3F"/>
              </a:buClr>
              <a:buSzPts val="2100"/>
              <a:buNone/>
              <a:defRPr/>
            </a:lvl4pPr>
            <a:lvl5pPr marL="1714500" lvl="4" indent="-171450" algn="l">
              <a:lnSpc>
                <a:spcPct val="90000"/>
              </a:lnSpc>
              <a:spcBef>
                <a:spcPts val="225"/>
              </a:spcBef>
              <a:spcAft>
                <a:spcPts val="0"/>
              </a:spcAft>
              <a:buClr>
                <a:srgbClr val="3F3F3F"/>
              </a:buClr>
              <a:buSzPts val="1600"/>
              <a:buNone/>
              <a:defRPr/>
            </a:lvl5pPr>
            <a:lvl6pPr marL="2057400" lvl="5" indent="-285750" algn="l">
              <a:lnSpc>
                <a:spcPct val="90000"/>
              </a:lnSpc>
              <a:spcBef>
                <a:spcPts val="375"/>
              </a:spcBef>
              <a:spcAft>
                <a:spcPts val="0"/>
              </a:spcAft>
              <a:buClr>
                <a:schemeClr val="dk1"/>
              </a:buClr>
              <a:buSzPts val="2400"/>
              <a:buChar char="•"/>
              <a:defRPr/>
            </a:lvl6pPr>
            <a:lvl7pPr marL="2400300" lvl="6" indent="-285750" algn="l">
              <a:lnSpc>
                <a:spcPct val="90000"/>
              </a:lnSpc>
              <a:spcBef>
                <a:spcPts val="375"/>
              </a:spcBef>
              <a:spcAft>
                <a:spcPts val="0"/>
              </a:spcAft>
              <a:buClr>
                <a:schemeClr val="dk1"/>
              </a:buClr>
              <a:buSzPts val="2400"/>
              <a:buChar char="•"/>
              <a:defRPr/>
            </a:lvl7pPr>
            <a:lvl8pPr marL="2743200" lvl="7" indent="-285750" algn="l">
              <a:lnSpc>
                <a:spcPct val="90000"/>
              </a:lnSpc>
              <a:spcBef>
                <a:spcPts val="375"/>
              </a:spcBef>
              <a:spcAft>
                <a:spcPts val="0"/>
              </a:spcAft>
              <a:buClr>
                <a:schemeClr val="dk1"/>
              </a:buClr>
              <a:buSzPts val="2400"/>
              <a:buChar char="•"/>
              <a:defRPr/>
            </a:lvl8pPr>
            <a:lvl9pPr marL="3086100" lvl="8" indent="-285750" algn="l">
              <a:lnSpc>
                <a:spcPct val="90000"/>
              </a:lnSpc>
              <a:spcBef>
                <a:spcPts val="375"/>
              </a:spcBef>
              <a:spcAft>
                <a:spcPts val="0"/>
              </a:spcAft>
              <a:buClr>
                <a:schemeClr val="dk1"/>
              </a:buClr>
              <a:buSzPts val="2400"/>
              <a:buChar char="•"/>
              <a:defRPr/>
            </a:lvl9pPr>
          </a:lstStyle>
          <a:p>
            <a:endParaRPr/>
          </a:p>
        </p:txBody>
      </p:sp>
      <p:sp>
        <p:nvSpPr>
          <p:cNvPr id="48" name="Google Shape;48;g280c6d76e38_2_179"/>
          <p:cNvSpPr txBox="1">
            <a:spLocks noGrp="1"/>
          </p:cNvSpPr>
          <p:nvPr>
            <p:ph type="title"/>
          </p:nvPr>
        </p:nvSpPr>
        <p:spPr>
          <a:xfrm>
            <a:off x="457200" y="205979"/>
            <a:ext cx="8229600" cy="555975"/>
          </a:xfrm>
          <a:prstGeom prst="rect">
            <a:avLst/>
          </a:prstGeom>
          <a:noFill/>
          <a:ln>
            <a:noFill/>
          </a:ln>
        </p:spPr>
        <p:txBody>
          <a:bodyPr spcFirstLastPara="1" wrap="square" lIns="243825" tIns="60925" rIns="0" bIns="60925" anchor="ctr" anchorCtr="0">
            <a:normAutofit/>
          </a:bodyPr>
          <a:lstStyle>
            <a:lvl1pPr lvl="0" algn="l">
              <a:lnSpc>
                <a:spcPct val="90000"/>
              </a:lnSpc>
              <a:spcBef>
                <a:spcPts val="0"/>
              </a:spcBef>
              <a:spcAft>
                <a:spcPts val="0"/>
              </a:spcAft>
              <a:buClr>
                <a:schemeClr val="dk1"/>
              </a:buClr>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02633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2544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63391934-47CE-984D-9759-E3A6F9D7CD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1323975"/>
          </a:xfrm>
          <a:prstGeom prst="rect">
            <a:avLst/>
          </a:prstGeom>
        </p:spPr>
      </p:pic>
      <p:sp>
        <p:nvSpPr>
          <p:cNvPr id="9" name="Rectangle 8">
            <a:extLst>
              <a:ext uri="{FF2B5EF4-FFF2-40B4-BE49-F238E27FC236}">
                <a16:creationId xmlns:a16="http://schemas.microsoft.com/office/drawing/2014/main" id="{D61ABFE1-3896-CD45-A87D-3DA4DFCE489D}"/>
              </a:ext>
            </a:extLst>
          </p:cNvPr>
          <p:cNvSpPr/>
          <p:nvPr userDrawn="1"/>
        </p:nvSpPr>
        <p:spPr>
          <a:xfrm>
            <a:off x="0" y="-1"/>
            <a:ext cx="9144000" cy="1312694"/>
          </a:xfrm>
          <a:prstGeom prst="rect">
            <a:avLst/>
          </a:prstGeom>
          <a:solidFill>
            <a:srgbClr val="16254C">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a:extLst>
              <a:ext uri="{FF2B5EF4-FFF2-40B4-BE49-F238E27FC236}">
                <a16:creationId xmlns:a16="http://schemas.microsoft.com/office/drawing/2014/main" id="{05CB8C75-089E-284F-BF0C-EB78761405BD}"/>
              </a:ext>
            </a:extLst>
          </p:cNvPr>
          <p:cNvSpPr>
            <a:spLocks noGrp="1"/>
          </p:cNvSpPr>
          <p:nvPr>
            <p:ph idx="1"/>
          </p:nvPr>
        </p:nvSpPr>
        <p:spPr>
          <a:xfrm>
            <a:off x="628650" y="1484658"/>
            <a:ext cx="7886700" cy="3556448"/>
          </a:xfrm>
          <a:prstGeom prst="rect">
            <a:avLst/>
          </a:prstGeom>
        </p:spPr>
        <p:txBody>
          <a:bodyPr/>
          <a:lstStyle>
            <a:lvl1pPr>
              <a:defRPr sz="1350"/>
            </a:lvl1pPr>
            <a:lvl2pPr>
              <a:defRPr sz="1200"/>
            </a:lvl2pPr>
            <a:lvl3pPr>
              <a:defRPr sz="1050"/>
            </a:lvl3pPr>
            <a:lvl4pPr>
              <a:defRPr sz="900"/>
            </a:lvl4pPr>
            <a:lvl5pP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941CA1-C3B8-0745-8AFD-4A7A6D44D2B1}"/>
              </a:ext>
            </a:extLst>
          </p:cNvPr>
          <p:cNvSpPr>
            <a:spLocks noGrp="1"/>
          </p:cNvSpPr>
          <p:nvPr>
            <p:ph type="sldNum" sz="quarter" idx="12"/>
          </p:nvPr>
        </p:nvSpPr>
        <p:spPr>
          <a:xfrm>
            <a:off x="6457950" y="4767263"/>
            <a:ext cx="2057400" cy="273844"/>
          </a:xfrm>
          <a:prstGeom prst="rect">
            <a:avLst/>
          </a:prstGeom>
        </p:spPr>
        <p:txBody>
          <a:bodyPr/>
          <a:lstStyle/>
          <a:p>
            <a:fld id="{262BAFDC-492D-CB4D-B02A-4A44B4604C8A}" type="slidenum">
              <a:rPr lang="en-US" smtClean="0"/>
              <a:t>‹#›</a:t>
            </a:fld>
            <a:endParaRPr lang="en-US"/>
          </a:p>
        </p:txBody>
      </p:sp>
      <p:sp>
        <p:nvSpPr>
          <p:cNvPr id="10" name="Title 1">
            <a:extLst>
              <a:ext uri="{FF2B5EF4-FFF2-40B4-BE49-F238E27FC236}">
                <a16:creationId xmlns:a16="http://schemas.microsoft.com/office/drawing/2014/main" id="{A703AEF7-F590-D544-8496-ABE8662B6EF0}"/>
              </a:ext>
            </a:extLst>
          </p:cNvPr>
          <p:cNvSpPr>
            <a:spLocks noGrp="1"/>
          </p:cNvSpPr>
          <p:nvPr>
            <p:ph type="title"/>
          </p:nvPr>
        </p:nvSpPr>
        <p:spPr>
          <a:xfrm>
            <a:off x="628650" y="318522"/>
            <a:ext cx="7886700" cy="994172"/>
          </a:xfrm>
          <a:prstGeom prst="rect">
            <a:avLst/>
          </a:prstGeom>
        </p:spPr>
        <p:txBody>
          <a:bodyPr>
            <a:normAutofit/>
          </a:bodyPr>
          <a:lstStyle>
            <a:lvl1pPr>
              <a:defRPr sz="2100">
                <a:solidFill>
                  <a:schemeClr val="bg1"/>
                </a:solidFill>
              </a:defRPr>
            </a:lvl1pPr>
          </a:lstStyle>
          <a:p>
            <a:r>
              <a:rPr lang="en-US"/>
              <a:t>Click to edit Master title style</a:t>
            </a:r>
          </a:p>
        </p:txBody>
      </p:sp>
    </p:spTree>
    <p:extLst>
      <p:ext uri="{BB962C8B-B14F-4D97-AF65-F5344CB8AC3E}">
        <p14:creationId xmlns:p14="http://schemas.microsoft.com/office/powerpoint/2010/main" val="3342719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alphaModFix amt="1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0E0A27-18C8-D9F4-2D48-9560DA299BAF}"/>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2743F4-50CA-E04D-8465-7927D6A2DDB5}" type="datetimeFigureOut">
              <a:rPr kumimoji="0" lang="en-US" sz="900" b="0" i="0" u="none" strike="noStrike" kern="1200" cap="all" spc="0" normalizeH="0" baseline="0" noProof="0" smtClean="0">
                <a:ln>
                  <a:noFill/>
                </a:ln>
                <a:solidFill>
                  <a:prstClr val="black"/>
                </a:solidFill>
                <a:effectLst/>
                <a:uLnTx/>
                <a:uFillTx/>
                <a:latin typefac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11/22/23</a:t>
            </a:fld>
            <a:endParaRPr kumimoji="0" lang="en-US" sz="900" b="0" i="0" u="none" strike="noStrike" kern="1200" cap="all" spc="0" normalizeH="0" baseline="0" noProof="0">
              <a:ln>
                <a:noFill/>
              </a:ln>
              <a:solidFill>
                <a:prstClr val="black"/>
              </a:solidFill>
              <a:effectLst/>
              <a:uLnTx/>
              <a:uFillTx/>
              <a:latin typeface=""/>
              <a:ea typeface="+mn-ea"/>
              <a:cs typeface="+mn-cs"/>
            </a:endParaRPr>
          </a:p>
        </p:txBody>
      </p:sp>
      <p:sp>
        <p:nvSpPr>
          <p:cNvPr id="4" name="Footer Placeholder 3">
            <a:extLst>
              <a:ext uri="{FF2B5EF4-FFF2-40B4-BE49-F238E27FC236}">
                <a16:creationId xmlns:a16="http://schemas.microsoft.com/office/drawing/2014/main" id="{5AE0AA15-346F-BE0B-E968-FECDA062745A}"/>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5CBB0761-AF6B-039F-80A2-DCCCB1A230AE}"/>
              </a:ext>
            </a:extLst>
          </p:cNvPr>
          <p:cNvSpPr txBox="1"/>
          <p:nvPr userDrawn="1"/>
        </p:nvSpPr>
        <p:spPr>
          <a:xfrm>
            <a:off x="2736252" y="1205348"/>
            <a:ext cx="3313044"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7A4D"/>
                </a:solidFill>
                <a:effectLst/>
                <a:uLnTx/>
                <a:uFillTx/>
                <a:latin typeface="Arial" panose="020B0604020202020204" pitchFamily="34" charset="0"/>
                <a:ea typeface="+mn-ea"/>
                <a:cs typeface="Arial" panose="020B0604020202020204" pitchFamily="34" charset="0"/>
              </a:rPr>
              <a:t>Number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7A4D"/>
                </a:solidFill>
                <a:effectLst/>
                <a:uLnTx/>
                <a:uFillTx/>
                <a:latin typeface="Arial" panose="020B0604020202020204" pitchFamily="34" charset="0"/>
                <a:ea typeface="+mn-ea"/>
                <a:cs typeface="Arial" panose="020B0604020202020204" pitchFamily="34" charset="0"/>
              </a:rPr>
              <a:t>Unit and text</a:t>
            </a:r>
          </a:p>
        </p:txBody>
      </p:sp>
      <p:sp>
        <p:nvSpPr>
          <p:cNvPr id="7" name="TextBox 6">
            <a:extLst>
              <a:ext uri="{FF2B5EF4-FFF2-40B4-BE49-F238E27FC236}">
                <a16:creationId xmlns:a16="http://schemas.microsoft.com/office/drawing/2014/main" id="{782567E6-B367-3C77-A6F1-D4095DA4977F}"/>
              </a:ext>
            </a:extLst>
          </p:cNvPr>
          <p:cNvSpPr txBox="1"/>
          <p:nvPr userDrawn="1"/>
        </p:nvSpPr>
        <p:spPr>
          <a:xfrm>
            <a:off x="2736252" y="3368518"/>
            <a:ext cx="3313044" cy="129266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0AB00"/>
                </a:solidFill>
                <a:effectLst/>
                <a:uLnTx/>
                <a:uFillTx/>
                <a:latin typeface="Arial" panose="020B0604020202020204" pitchFamily="34" charset="0"/>
                <a:ea typeface="+mn-ea"/>
                <a:cs typeface="Arial" panose="020B0604020202020204" pitchFamily="34" charset="0"/>
              </a:rPr>
              <a:t>Number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0AB00"/>
                </a:solidFill>
                <a:effectLst/>
                <a:uLnTx/>
                <a:uFillTx/>
                <a:latin typeface="Arial" panose="020B0604020202020204" pitchFamily="34" charset="0"/>
                <a:ea typeface="+mn-ea"/>
                <a:cs typeface="Arial" panose="020B0604020202020204" pitchFamily="34" charset="0"/>
              </a:rPr>
              <a:t>Unit and text</a:t>
            </a:r>
          </a:p>
        </p:txBody>
      </p:sp>
      <p:sp>
        <p:nvSpPr>
          <p:cNvPr id="8" name="Oval 7">
            <a:extLst>
              <a:ext uri="{FF2B5EF4-FFF2-40B4-BE49-F238E27FC236}">
                <a16:creationId xmlns:a16="http://schemas.microsoft.com/office/drawing/2014/main" id="{BB8C0387-6DE3-E6E9-AE1B-811B7110FDDE}"/>
              </a:ext>
            </a:extLst>
          </p:cNvPr>
          <p:cNvSpPr/>
          <p:nvPr userDrawn="1"/>
        </p:nvSpPr>
        <p:spPr>
          <a:xfrm>
            <a:off x="5848227" y="3655990"/>
            <a:ext cx="930755" cy="930755"/>
          </a:xfrm>
          <a:prstGeom prst="ellipse">
            <a:avLst/>
          </a:prstGeom>
          <a:solidFill>
            <a:srgbClr val="F0AB00"/>
          </a:solidFill>
          <a:ln w="28575" cap="flat" cmpd="sng" algn="ctr">
            <a:solidFill>
              <a:srgbClr val="F0AB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 name="Content Placeholder 2">
            <a:extLst>
              <a:ext uri="{FF2B5EF4-FFF2-40B4-BE49-F238E27FC236}">
                <a16:creationId xmlns:a16="http://schemas.microsoft.com/office/drawing/2014/main" id="{23ABEAD7-1642-1AF8-B3E0-577C1084062F}"/>
              </a:ext>
            </a:extLst>
          </p:cNvPr>
          <p:cNvSpPr txBox="1">
            <a:spLocks/>
          </p:cNvSpPr>
          <p:nvPr userDrawn="1"/>
        </p:nvSpPr>
        <p:spPr>
          <a:xfrm>
            <a:off x="5825098" y="3626494"/>
            <a:ext cx="976030" cy="930755"/>
          </a:xfrm>
        </p:spPr>
        <p:txBody>
          <a:bodyPr vert="horz" lIns="68580" tIns="34290" rIns="68580" bIns="34290" rtlCol="0" anchor="ctr" anchorCtr="1">
            <a:noAutofit/>
          </a:bodyPr>
          <a:lstStyle>
            <a:lvl1pPr marL="342892" indent="-342892" algn="l" defTabSz="457189"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Narrow" panose="020B0606020202030204" pitchFamily="34" charset="0"/>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Narrow" panose="020B0606020202030204" pitchFamily="34" charset="0"/>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lt"/>
                <a:cs typeface="Arial Narrow" panose="020B0604020202020204" pitchFamily="34" charset="0"/>
              </a:rPr>
              <a:t>Icon</a:t>
            </a:r>
            <a:endPar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10" name="Oval 9">
            <a:extLst>
              <a:ext uri="{FF2B5EF4-FFF2-40B4-BE49-F238E27FC236}">
                <a16:creationId xmlns:a16="http://schemas.microsoft.com/office/drawing/2014/main" id="{93C6B46D-C7A3-15C3-2C47-296E3FB07D56}"/>
              </a:ext>
            </a:extLst>
          </p:cNvPr>
          <p:cNvSpPr/>
          <p:nvPr userDrawn="1"/>
        </p:nvSpPr>
        <p:spPr>
          <a:xfrm>
            <a:off x="5848227" y="1372740"/>
            <a:ext cx="930755" cy="930755"/>
          </a:xfrm>
          <a:prstGeom prst="ellipse">
            <a:avLst/>
          </a:prstGeom>
          <a:solidFill>
            <a:srgbClr val="32864B"/>
          </a:solidFill>
          <a:ln w="28575" cap="flat" cmpd="sng" algn="ctr">
            <a:solidFill>
              <a:srgbClr val="32864B"/>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 name="Content Placeholder 2">
            <a:extLst>
              <a:ext uri="{FF2B5EF4-FFF2-40B4-BE49-F238E27FC236}">
                <a16:creationId xmlns:a16="http://schemas.microsoft.com/office/drawing/2014/main" id="{BCC166BE-789C-AA17-6FAE-2A599A2DBD74}"/>
              </a:ext>
            </a:extLst>
          </p:cNvPr>
          <p:cNvSpPr txBox="1">
            <a:spLocks/>
          </p:cNvSpPr>
          <p:nvPr userDrawn="1"/>
        </p:nvSpPr>
        <p:spPr>
          <a:xfrm>
            <a:off x="5825098" y="1372740"/>
            <a:ext cx="976030" cy="930755"/>
          </a:xfrm>
        </p:spPr>
        <p:txBody>
          <a:bodyPr vert="horz" lIns="68580" tIns="34290" rIns="68580" bIns="34290" rtlCol="0" anchor="ctr" anchorCtr="1">
            <a:noAutofit/>
          </a:bodyPr>
          <a:lstStyle>
            <a:lvl1pPr marL="342892" indent="-342892" algn="l" defTabSz="457189"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Narrow" panose="020B0606020202030204" pitchFamily="34" charset="0"/>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Narrow" panose="020B0606020202030204" pitchFamily="34" charset="0"/>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lt"/>
                <a:cs typeface="Arial Narrow" panose="020B0604020202020204" pitchFamily="34" charset="0"/>
              </a:rPr>
              <a:t>Icon</a:t>
            </a:r>
            <a:endPar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21" name="Text Placeholder 20">
            <a:extLst>
              <a:ext uri="{FF2B5EF4-FFF2-40B4-BE49-F238E27FC236}">
                <a16:creationId xmlns:a16="http://schemas.microsoft.com/office/drawing/2014/main" id="{7155BE88-7EB8-48E5-4049-4B6BE3D8A5E5}"/>
              </a:ext>
            </a:extLst>
          </p:cNvPr>
          <p:cNvSpPr>
            <a:spLocks noGrp="1"/>
          </p:cNvSpPr>
          <p:nvPr>
            <p:ph type="body" sz="quarter" idx="12" hasCustomPrompt="1"/>
          </p:nvPr>
        </p:nvSpPr>
        <p:spPr>
          <a:xfrm>
            <a:off x="457200" y="344488"/>
            <a:ext cx="8154649" cy="860425"/>
          </a:xfrm>
          <a:prstGeom prst="rect">
            <a:avLst/>
          </a:prstGeom>
        </p:spPr>
        <p:txBody>
          <a:bodyPr/>
          <a:lstStyle>
            <a:lvl1pPr>
              <a:defRPr>
                <a:solidFill>
                  <a:schemeClr val="accent3"/>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Arial Narrow" panose="020B0606020202030204" pitchFamily="34" charset="0"/>
                <a:ea typeface="+mn-ea"/>
                <a:cs typeface="Arial"/>
              </a:rPr>
              <a:t>Infographics text paragraph 1 Infographics text paragraph 1 Infographics text paragraph 1 Infographics text paragraph 1</a:t>
            </a:r>
            <a:endParaRPr lang="en-US"/>
          </a:p>
        </p:txBody>
      </p:sp>
      <p:sp>
        <p:nvSpPr>
          <p:cNvPr id="22" name="Text Placeholder 20">
            <a:extLst>
              <a:ext uri="{FF2B5EF4-FFF2-40B4-BE49-F238E27FC236}">
                <a16:creationId xmlns:a16="http://schemas.microsoft.com/office/drawing/2014/main" id="{4DF1B40A-00CC-F682-EF28-7FE10FE89813}"/>
              </a:ext>
            </a:extLst>
          </p:cNvPr>
          <p:cNvSpPr>
            <a:spLocks noGrp="1"/>
          </p:cNvSpPr>
          <p:nvPr>
            <p:ph type="body" sz="quarter" idx="13" hasCustomPrompt="1"/>
          </p:nvPr>
        </p:nvSpPr>
        <p:spPr>
          <a:xfrm>
            <a:off x="457200" y="2600309"/>
            <a:ext cx="8229600" cy="860425"/>
          </a:xfrm>
          <a:prstGeom prst="rect">
            <a:avLst/>
          </a:prstGeom>
        </p:spPr>
        <p:txBody>
          <a:bodyPr/>
          <a:lstStyle>
            <a:lvl1pPr>
              <a:defRPr>
                <a:solidFill>
                  <a:schemeClr val="accent3"/>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a:ln>
                  <a:noFill/>
                </a:ln>
                <a:solidFill>
                  <a:prstClr val="black">
                    <a:lumMod val="75000"/>
                    <a:lumOff val="25000"/>
                  </a:prstClr>
                </a:solidFill>
                <a:effectLst/>
                <a:uLnTx/>
                <a:uFillTx/>
                <a:latin typeface="Arial Narrow" panose="020B0606020202030204" pitchFamily="34" charset="0"/>
                <a:ea typeface="+mn-ea"/>
                <a:cs typeface="Arial"/>
              </a:rPr>
              <a:t>Infographics text paragraph 1 Infographics text paragraph 1 Infographics text paragraph 1 Infographics text paragraph 1</a:t>
            </a:r>
            <a:endParaRPr lang="en-US"/>
          </a:p>
        </p:txBody>
      </p:sp>
    </p:spTree>
    <p:extLst>
      <p:ext uri="{BB962C8B-B14F-4D97-AF65-F5344CB8AC3E}">
        <p14:creationId xmlns:p14="http://schemas.microsoft.com/office/powerpoint/2010/main" val="351301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DF6505D-6298-1E18-8EE6-031182AA5EE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2743F4-50CA-E04D-8465-7927D6A2DDB5}" type="datetimeFigureOut">
              <a:rPr kumimoji="0" lang="en-US" sz="900" b="0" i="0" u="none" strike="noStrike" kern="1200" cap="all" spc="0" normalizeH="0" baseline="0" noProof="0" smtClean="0">
                <a:ln>
                  <a:noFill/>
                </a:ln>
                <a:solidFill>
                  <a:prstClr val="black"/>
                </a:solidFill>
                <a:effectLst/>
                <a:uLnTx/>
                <a:uFillTx/>
                <a:latin typefac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11/22/23</a:t>
            </a:fld>
            <a:endParaRPr kumimoji="0" lang="en-US" sz="900" b="0" i="0" u="none" strike="noStrike" kern="1200" cap="all" spc="0" normalizeH="0" baseline="0" noProof="0">
              <a:ln>
                <a:noFill/>
              </a:ln>
              <a:solidFill>
                <a:prstClr val="black"/>
              </a:solidFill>
              <a:effectLst/>
              <a:uLnTx/>
              <a:uFillTx/>
              <a:latin typeface=""/>
              <a:ea typeface="+mn-ea"/>
              <a:cs typeface="+mn-cs"/>
            </a:endParaRPr>
          </a:p>
        </p:txBody>
      </p:sp>
      <p:sp>
        <p:nvSpPr>
          <p:cNvPr id="4" name="Footer Placeholder 3">
            <a:extLst>
              <a:ext uri="{FF2B5EF4-FFF2-40B4-BE49-F238E27FC236}">
                <a16:creationId xmlns:a16="http://schemas.microsoft.com/office/drawing/2014/main" id="{D6AD9AE8-9C44-04B2-C536-7DAEB227EBD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Content Placeholder 2">
            <a:extLst>
              <a:ext uri="{FF2B5EF4-FFF2-40B4-BE49-F238E27FC236}">
                <a16:creationId xmlns:a16="http://schemas.microsoft.com/office/drawing/2014/main" id="{9C08D2FC-0F54-BE97-6273-28FD0796D152}"/>
              </a:ext>
            </a:extLst>
          </p:cNvPr>
          <p:cNvSpPr txBox="1">
            <a:spLocks/>
          </p:cNvSpPr>
          <p:nvPr userDrawn="1"/>
        </p:nvSpPr>
        <p:spPr>
          <a:xfrm>
            <a:off x="2538918" y="537660"/>
            <a:ext cx="6147881" cy="1339049"/>
          </a:xfrm>
        </p:spPr>
        <p:txBody>
          <a:bodyPr vert="horz" lIns="68580" tIns="34290" rIns="68580" bIns="34290" rtlCol="0" anchor="t">
            <a:noAutofit/>
          </a:bodyPr>
          <a:lstStyle>
            <a:lvl1pPr marL="342892" indent="-342892" algn="l" defTabSz="457189"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Narrow" panose="020B0606020202030204" pitchFamily="34" charset="0"/>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Narrow" panose="020B0606020202030204" pitchFamily="34" charset="0"/>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First sentence. First sentence. First sentence.</a:t>
            </a: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
        <p:nvSpPr>
          <p:cNvPr id="6" name="Rectangle 5">
            <a:extLst>
              <a:ext uri="{FF2B5EF4-FFF2-40B4-BE49-F238E27FC236}">
                <a16:creationId xmlns:a16="http://schemas.microsoft.com/office/drawing/2014/main" id="{22542BE9-988A-A95D-C1C1-F835006EC81C}"/>
              </a:ext>
            </a:extLst>
          </p:cNvPr>
          <p:cNvSpPr/>
          <p:nvPr userDrawn="1"/>
        </p:nvSpPr>
        <p:spPr>
          <a:xfrm rot="10800000">
            <a:off x="2557968" y="1945286"/>
            <a:ext cx="6127714" cy="45722"/>
          </a:xfrm>
          <a:prstGeom prst="rect">
            <a:avLst/>
          </a:prstGeom>
          <a:solidFill>
            <a:srgbClr val="F0A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859B68F0-E734-8AAD-03BD-AC4515000224}"/>
              </a:ext>
            </a:extLst>
          </p:cNvPr>
          <p:cNvSpPr/>
          <p:nvPr userDrawn="1"/>
        </p:nvSpPr>
        <p:spPr>
          <a:xfrm>
            <a:off x="689704" y="443829"/>
            <a:ext cx="1143000" cy="1143000"/>
          </a:xfrm>
          <a:prstGeom prst="ellipse">
            <a:avLst/>
          </a:prstGeom>
          <a:solidFill>
            <a:srgbClr val="F0AB00"/>
          </a:solidFill>
          <a:ln w="28575" cap="flat" cmpd="sng" algn="ctr">
            <a:solidFill>
              <a:srgbClr val="F0AB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 name="Content Placeholder 2">
            <a:extLst>
              <a:ext uri="{FF2B5EF4-FFF2-40B4-BE49-F238E27FC236}">
                <a16:creationId xmlns:a16="http://schemas.microsoft.com/office/drawing/2014/main" id="{73071392-A99B-4045-FFD1-51393680B194}"/>
              </a:ext>
            </a:extLst>
          </p:cNvPr>
          <p:cNvSpPr txBox="1">
            <a:spLocks/>
          </p:cNvSpPr>
          <p:nvPr userDrawn="1"/>
        </p:nvSpPr>
        <p:spPr>
          <a:xfrm>
            <a:off x="661905" y="443829"/>
            <a:ext cx="1198599" cy="1143000"/>
          </a:xfrm>
        </p:spPr>
        <p:txBody>
          <a:bodyPr vert="horz" lIns="68580" tIns="34290" rIns="68580" bIns="34290" rtlCol="0" anchor="ctr" anchorCtr="1">
            <a:noAutofit/>
          </a:bodyPr>
          <a:lstStyle>
            <a:lvl1pPr marL="342892" indent="-342892" algn="l" defTabSz="457189"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Narrow" panose="020B0606020202030204" pitchFamily="34" charset="0"/>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Narrow" panose="020B0606020202030204" pitchFamily="34" charset="0"/>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lt"/>
                <a:cs typeface="Arial Narrow" panose="020B0604020202020204" pitchFamily="34" charset="0"/>
              </a:rPr>
              <a:t>Icon</a:t>
            </a:r>
            <a:endPar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9" name="Oval 8">
            <a:extLst>
              <a:ext uri="{FF2B5EF4-FFF2-40B4-BE49-F238E27FC236}">
                <a16:creationId xmlns:a16="http://schemas.microsoft.com/office/drawing/2014/main" id="{C0D31453-654E-BA84-62C1-7C2211E44913}"/>
              </a:ext>
            </a:extLst>
          </p:cNvPr>
          <p:cNvSpPr/>
          <p:nvPr userDrawn="1"/>
        </p:nvSpPr>
        <p:spPr>
          <a:xfrm>
            <a:off x="689704" y="1949738"/>
            <a:ext cx="1143000" cy="1143000"/>
          </a:xfrm>
          <a:prstGeom prst="ellipse">
            <a:avLst/>
          </a:prstGeom>
          <a:solidFill>
            <a:srgbClr val="F0AB00"/>
          </a:solidFill>
          <a:ln w="28575" cap="flat" cmpd="sng" algn="ctr">
            <a:solidFill>
              <a:srgbClr val="F0AB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 name="Content Placeholder 2">
            <a:extLst>
              <a:ext uri="{FF2B5EF4-FFF2-40B4-BE49-F238E27FC236}">
                <a16:creationId xmlns:a16="http://schemas.microsoft.com/office/drawing/2014/main" id="{393CE50E-E250-88CF-E044-7517B0B9D78B}"/>
              </a:ext>
            </a:extLst>
          </p:cNvPr>
          <p:cNvSpPr txBox="1">
            <a:spLocks/>
          </p:cNvSpPr>
          <p:nvPr userDrawn="1"/>
        </p:nvSpPr>
        <p:spPr>
          <a:xfrm>
            <a:off x="661905" y="1951310"/>
            <a:ext cx="1198599" cy="1143000"/>
          </a:xfrm>
        </p:spPr>
        <p:txBody>
          <a:bodyPr vert="horz" lIns="68580" tIns="34290" rIns="68580" bIns="34290" rtlCol="0" anchor="ctr" anchorCtr="1">
            <a:noAutofit/>
          </a:bodyPr>
          <a:lstStyle>
            <a:lvl1pPr marL="342892" indent="-342892" algn="l" defTabSz="457189"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Narrow" panose="020B0606020202030204" pitchFamily="34" charset="0"/>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Narrow" panose="020B0606020202030204" pitchFamily="34" charset="0"/>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lt"/>
                <a:cs typeface="Arial Narrow" panose="020B0604020202020204" pitchFamily="34" charset="0"/>
              </a:rPr>
              <a:t>Icon</a:t>
            </a:r>
            <a:endPar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11" name="Oval 10">
            <a:extLst>
              <a:ext uri="{FF2B5EF4-FFF2-40B4-BE49-F238E27FC236}">
                <a16:creationId xmlns:a16="http://schemas.microsoft.com/office/drawing/2014/main" id="{7A5883B8-6B61-4B03-519C-DA4207253519}"/>
              </a:ext>
            </a:extLst>
          </p:cNvPr>
          <p:cNvSpPr/>
          <p:nvPr userDrawn="1"/>
        </p:nvSpPr>
        <p:spPr>
          <a:xfrm>
            <a:off x="689704" y="3455647"/>
            <a:ext cx="1143000" cy="1143000"/>
          </a:xfrm>
          <a:prstGeom prst="ellipse">
            <a:avLst/>
          </a:prstGeom>
          <a:solidFill>
            <a:srgbClr val="F0AB00"/>
          </a:solidFill>
          <a:ln w="28575" cap="flat" cmpd="sng" algn="ctr">
            <a:solidFill>
              <a:srgbClr val="F0AB00"/>
            </a:solid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 name="Content Placeholder 2">
            <a:extLst>
              <a:ext uri="{FF2B5EF4-FFF2-40B4-BE49-F238E27FC236}">
                <a16:creationId xmlns:a16="http://schemas.microsoft.com/office/drawing/2014/main" id="{38F43BA7-44FA-B412-BDFA-FA186C54C934}"/>
              </a:ext>
            </a:extLst>
          </p:cNvPr>
          <p:cNvSpPr txBox="1">
            <a:spLocks/>
          </p:cNvSpPr>
          <p:nvPr userDrawn="1"/>
        </p:nvSpPr>
        <p:spPr>
          <a:xfrm>
            <a:off x="661905" y="3455647"/>
            <a:ext cx="1198599" cy="1143000"/>
          </a:xfrm>
        </p:spPr>
        <p:txBody>
          <a:bodyPr vert="horz" lIns="68580" tIns="34290" rIns="68580" bIns="34290" rtlCol="0" anchor="ctr" anchorCtr="1">
            <a:noAutofit/>
          </a:bodyPr>
          <a:lstStyle>
            <a:lvl1pPr marL="342892" indent="-342892" algn="l" defTabSz="457189"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Narrow" panose="020B0606020202030204" pitchFamily="34" charset="0"/>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Narrow" panose="020B0606020202030204" pitchFamily="34" charset="0"/>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189" rtl="0" eaLnBrk="1" fontAlgn="auto" latinLnBrk="0" hangingPunct="1">
              <a:lnSpc>
                <a:spcPct val="100000"/>
              </a:lnSpc>
              <a:spcBef>
                <a:spcPct val="20000"/>
              </a:spcBef>
              <a:spcAft>
                <a:spcPts val="0"/>
              </a:spcAft>
              <a:buClrTx/>
              <a:buSzTx/>
              <a:buFont typeface="Arial"/>
              <a:buNone/>
              <a:tabLst/>
              <a:defRPr/>
            </a:pPr>
            <a:r>
              <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lt"/>
                <a:cs typeface="Arial Narrow" panose="020B0604020202020204" pitchFamily="34" charset="0"/>
              </a:rPr>
              <a:t>Icon</a:t>
            </a:r>
            <a:endParaRPr kumimoji="0" lang="en-US" sz="2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13" name="Content Placeholder 2">
            <a:extLst>
              <a:ext uri="{FF2B5EF4-FFF2-40B4-BE49-F238E27FC236}">
                <a16:creationId xmlns:a16="http://schemas.microsoft.com/office/drawing/2014/main" id="{474944C9-F404-F86A-8D87-C00984442C74}"/>
              </a:ext>
            </a:extLst>
          </p:cNvPr>
          <p:cNvSpPr txBox="1">
            <a:spLocks/>
          </p:cNvSpPr>
          <p:nvPr userDrawn="1"/>
        </p:nvSpPr>
        <p:spPr>
          <a:xfrm>
            <a:off x="2538918" y="2026275"/>
            <a:ext cx="6147881" cy="1339049"/>
          </a:xfrm>
        </p:spPr>
        <p:txBody>
          <a:bodyPr vert="horz" lIns="68580" tIns="34290" rIns="68580" bIns="34290" rtlCol="0" anchor="t">
            <a:noAutofit/>
          </a:bodyPr>
          <a:lstStyle>
            <a:lvl1pPr marL="342892" indent="-342892" algn="l" defTabSz="457189"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Narrow" panose="020B0606020202030204" pitchFamily="34" charset="0"/>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Narrow" panose="020B0606020202030204" pitchFamily="34" charset="0"/>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Second sentence. Second sentence. Second sentence.</a:t>
            </a: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
        <p:nvSpPr>
          <p:cNvPr id="14" name="Content Placeholder 2">
            <a:extLst>
              <a:ext uri="{FF2B5EF4-FFF2-40B4-BE49-F238E27FC236}">
                <a16:creationId xmlns:a16="http://schemas.microsoft.com/office/drawing/2014/main" id="{4CD891E7-AFD0-3487-F00E-4766A4716F69}"/>
              </a:ext>
            </a:extLst>
          </p:cNvPr>
          <p:cNvSpPr txBox="1">
            <a:spLocks/>
          </p:cNvSpPr>
          <p:nvPr userDrawn="1"/>
        </p:nvSpPr>
        <p:spPr>
          <a:xfrm>
            <a:off x="2557968" y="3565137"/>
            <a:ext cx="6147881" cy="1033510"/>
          </a:xfrm>
        </p:spPr>
        <p:txBody>
          <a:bodyPr vert="horz" lIns="68580" tIns="34290" rIns="68580" bIns="34290" rtlCol="0" anchor="t">
            <a:noAutofit/>
          </a:bodyPr>
          <a:lstStyle>
            <a:lvl1pPr marL="342892" indent="-342892" algn="l" defTabSz="457189" rtl="0" eaLnBrk="1" latinLnBrk="0" hangingPunct="1">
              <a:spcBef>
                <a:spcPct val="20000"/>
              </a:spcBef>
              <a:buFont typeface="Arial"/>
              <a:buChar char="•"/>
              <a:defRPr sz="3200" kern="1200">
                <a:solidFill>
                  <a:schemeClr val="tx1"/>
                </a:solidFill>
                <a:latin typeface="Arial Narrow" panose="020B0606020202030204" pitchFamily="34" charset="0"/>
                <a:ea typeface="+mn-ea"/>
                <a:cs typeface="Arial"/>
              </a:defRPr>
            </a:lvl1pPr>
            <a:lvl2pPr marL="742931" indent="-285743" algn="l" defTabSz="457189" rtl="0" eaLnBrk="1" latinLnBrk="0" hangingPunct="1">
              <a:spcBef>
                <a:spcPct val="20000"/>
              </a:spcBef>
              <a:buFont typeface="Arial"/>
              <a:buChar char="–"/>
              <a:defRPr sz="2800" kern="1200">
                <a:solidFill>
                  <a:schemeClr val="tx1"/>
                </a:solidFill>
                <a:latin typeface="Arial Narrow" panose="020B0606020202030204" pitchFamily="34" charset="0"/>
                <a:ea typeface="+mn-ea"/>
                <a:cs typeface="Arial"/>
              </a:defRPr>
            </a:lvl2pPr>
            <a:lvl3pPr marL="1142972" indent="-228594" algn="l" defTabSz="457189" rtl="0" eaLnBrk="1" latinLnBrk="0" hangingPunct="1">
              <a:spcBef>
                <a:spcPct val="20000"/>
              </a:spcBef>
              <a:buFont typeface="Arial"/>
              <a:buChar char="•"/>
              <a:defRPr sz="2400" kern="1200">
                <a:solidFill>
                  <a:schemeClr val="tx1"/>
                </a:solidFill>
                <a:latin typeface="Arial Narrow" panose="020B0606020202030204" pitchFamily="34" charset="0"/>
                <a:ea typeface="+mn-ea"/>
                <a:cs typeface="Arial"/>
              </a:defRPr>
            </a:lvl3pPr>
            <a:lvl4pPr marL="1600160"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4pPr>
            <a:lvl5pPr marL="2057348" indent="-228594" algn="l" defTabSz="457189" rtl="0" eaLnBrk="1" latinLnBrk="0" hangingPunct="1">
              <a:spcBef>
                <a:spcPct val="20000"/>
              </a:spcBef>
              <a:buFont typeface="Arial"/>
              <a:buChar char="»"/>
              <a:defRPr sz="2000" kern="1200">
                <a:solidFill>
                  <a:schemeClr val="tx1"/>
                </a:solidFill>
                <a:latin typeface="Arial Narrow" panose="020B0606020202030204" pitchFamily="34" charset="0"/>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Third sentence. Third sentence. Third sentence.</a:t>
            </a: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457189" rtl="0" eaLnBrk="1" fontAlgn="auto" latinLnBrk="0" hangingPunct="1">
              <a:lnSpc>
                <a:spcPct val="100000"/>
              </a:lnSpc>
              <a:spcBef>
                <a:spcPct val="20000"/>
              </a:spcBef>
              <a:spcAft>
                <a:spcPts val="0"/>
              </a:spcAft>
              <a:buClrTx/>
              <a:buSzTx/>
              <a:buFont typeface="Arial"/>
              <a:buNone/>
              <a:tabLst/>
              <a:defRPr/>
            </a:pPr>
            <a:endParaRPr kumimoji="0" lang="en-US" sz="3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
        <p:nvSpPr>
          <p:cNvPr id="15" name="Rectangle 14">
            <a:extLst>
              <a:ext uri="{FF2B5EF4-FFF2-40B4-BE49-F238E27FC236}">
                <a16:creationId xmlns:a16="http://schemas.microsoft.com/office/drawing/2014/main" id="{E9181A90-A93F-1085-5F9C-7226F7DC6116}"/>
              </a:ext>
            </a:extLst>
          </p:cNvPr>
          <p:cNvSpPr/>
          <p:nvPr userDrawn="1"/>
        </p:nvSpPr>
        <p:spPr>
          <a:xfrm rot="10800000">
            <a:off x="2557968" y="3469286"/>
            <a:ext cx="6127714" cy="45722"/>
          </a:xfrm>
          <a:prstGeom prst="rect">
            <a:avLst/>
          </a:prstGeom>
          <a:solidFill>
            <a:srgbClr val="F0A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CA8CA653-B428-6F9D-0881-8381A4A11528}"/>
              </a:ext>
            </a:extLst>
          </p:cNvPr>
          <p:cNvSpPr/>
          <p:nvPr userDrawn="1"/>
        </p:nvSpPr>
        <p:spPr>
          <a:xfrm rot="10800000">
            <a:off x="2557968" y="459386"/>
            <a:ext cx="6127714" cy="45722"/>
          </a:xfrm>
          <a:prstGeom prst="rect">
            <a:avLst/>
          </a:prstGeom>
          <a:solidFill>
            <a:srgbClr val="F0A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145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DF6505D-6298-1E18-8EE6-031182AA5EEE}"/>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2743F4-50CA-E04D-8465-7927D6A2DDB5}" type="datetimeFigureOut">
              <a:rPr kumimoji="0" lang="en-US" sz="900" b="0" i="0" u="none" strike="noStrike" kern="1200" cap="all" spc="0" normalizeH="0" baseline="0" noProof="0" smtClean="0">
                <a:ln>
                  <a:noFill/>
                </a:ln>
                <a:solidFill>
                  <a:prstClr val="black"/>
                </a:solidFill>
                <a:effectLst/>
                <a:uLnTx/>
                <a:uFillTx/>
                <a:latin typefac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11/22/23</a:t>
            </a:fld>
            <a:endParaRPr kumimoji="0" lang="en-US" sz="900" b="0" i="0" u="none" strike="noStrike" kern="1200" cap="all" spc="0" normalizeH="0" baseline="0" noProof="0">
              <a:ln>
                <a:noFill/>
              </a:ln>
              <a:solidFill>
                <a:prstClr val="black"/>
              </a:solidFill>
              <a:effectLst/>
              <a:uLnTx/>
              <a:uFillTx/>
              <a:latin typeface=""/>
              <a:ea typeface="+mn-ea"/>
              <a:cs typeface="+mn-cs"/>
            </a:endParaRPr>
          </a:p>
        </p:txBody>
      </p:sp>
      <p:sp>
        <p:nvSpPr>
          <p:cNvPr id="4" name="Footer Placeholder 3">
            <a:extLst>
              <a:ext uri="{FF2B5EF4-FFF2-40B4-BE49-F238E27FC236}">
                <a16:creationId xmlns:a16="http://schemas.microsoft.com/office/drawing/2014/main" id="{D6AD9AE8-9C44-04B2-C536-7DAEB227EBD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1" name="Rectangle 20">
            <a:extLst>
              <a:ext uri="{FF2B5EF4-FFF2-40B4-BE49-F238E27FC236}">
                <a16:creationId xmlns:a16="http://schemas.microsoft.com/office/drawing/2014/main" id="{F4736F29-A92B-55E6-E9EA-509714A77618}"/>
              </a:ext>
            </a:extLst>
          </p:cNvPr>
          <p:cNvSpPr/>
          <p:nvPr userDrawn="1"/>
        </p:nvSpPr>
        <p:spPr>
          <a:xfrm>
            <a:off x="626166" y="2001967"/>
            <a:ext cx="2259909" cy="168910"/>
          </a:xfrm>
          <a:prstGeom prst="rect">
            <a:avLst/>
          </a:prstGeom>
          <a:solidFill>
            <a:srgbClr val="81C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BE3CE649-594E-53C5-8A22-7D4D4F92DC96}"/>
              </a:ext>
            </a:extLst>
          </p:cNvPr>
          <p:cNvGrpSpPr>
            <a:grpSpLocks noChangeAspect="1"/>
          </p:cNvGrpSpPr>
          <p:nvPr userDrawn="1"/>
        </p:nvGrpSpPr>
        <p:grpSpPr>
          <a:xfrm>
            <a:off x="1390360" y="364025"/>
            <a:ext cx="731520" cy="731520"/>
            <a:chOff x="1831710" y="5193438"/>
            <a:chExt cx="914908" cy="914908"/>
          </a:xfrm>
        </p:grpSpPr>
        <p:sp>
          <p:nvSpPr>
            <p:cNvPr id="26" name="Oval 25">
              <a:extLst>
                <a:ext uri="{FF2B5EF4-FFF2-40B4-BE49-F238E27FC236}">
                  <a16:creationId xmlns:a16="http://schemas.microsoft.com/office/drawing/2014/main" id="{1A4CEF37-E9AD-9E39-F730-B30B845107B7}"/>
                </a:ext>
              </a:extLst>
            </p:cNvPr>
            <p:cNvSpPr/>
            <p:nvPr/>
          </p:nvSpPr>
          <p:spPr>
            <a:xfrm>
              <a:off x="1831710" y="5193438"/>
              <a:ext cx="914908" cy="914908"/>
            </a:xfrm>
            <a:prstGeom prst="ellipse">
              <a:avLst/>
            </a:prstGeom>
            <a:solidFill>
              <a:srgbClr val="81C7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5BCF05B4-4700-ED07-7B1E-A6CE9A63A5F0}"/>
                </a:ext>
              </a:extLst>
            </p:cNvPr>
            <p:cNvSpPr/>
            <p:nvPr/>
          </p:nvSpPr>
          <p:spPr>
            <a:xfrm>
              <a:off x="1831710" y="5193438"/>
              <a:ext cx="914908" cy="9149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TextBox 38">
            <a:extLst>
              <a:ext uri="{FF2B5EF4-FFF2-40B4-BE49-F238E27FC236}">
                <a16:creationId xmlns:a16="http://schemas.microsoft.com/office/drawing/2014/main" id="{4AC06504-EC7F-BFC0-4785-4215232E3952}"/>
              </a:ext>
            </a:extLst>
          </p:cNvPr>
          <p:cNvSpPr txBox="1"/>
          <p:nvPr userDrawn="1"/>
        </p:nvSpPr>
        <p:spPr>
          <a:xfrm>
            <a:off x="1390360" y="545119"/>
            <a:ext cx="73152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lt"/>
                <a:cs typeface="Arial Narrow" panose="020B0604020202020204" pitchFamily="34" charset="0"/>
              </a:rPr>
              <a:t>Icon</a:t>
            </a:r>
            <a:endParaRPr kumimoji="0" lang="en-US" sz="1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43" name="Rectangle 42">
            <a:extLst>
              <a:ext uri="{FF2B5EF4-FFF2-40B4-BE49-F238E27FC236}">
                <a16:creationId xmlns:a16="http://schemas.microsoft.com/office/drawing/2014/main" id="{19893512-F835-FE7D-DAC1-DCDEEBDB8030}"/>
              </a:ext>
            </a:extLst>
          </p:cNvPr>
          <p:cNvSpPr/>
          <p:nvPr userDrawn="1"/>
        </p:nvSpPr>
        <p:spPr>
          <a:xfrm>
            <a:off x="3576534" y="2001967"/>
            <a:ext cx="2259909" cy="168910"/>
          </a:xfrm>
          <a:prstGeom prst="rect">
            <a:avLst/>
          </a:prstGeom>
          <a:solidFill>
            <a:srgbClr val="81C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4" name="Group 43">
            <a:extLst>
              <a:ext uri="{FF2B5EF4-FFF2-40B4-BE49-F238E27FC236}">
                <a16:creationId xmlns:a16="http://schemas.microsoft.com/office/drawing/2014/main" id="{95974AE1-285E-F9EC-CD77-D81624BFE3D3}"/>
              </a:ext>
            </a:extLst>
          </p:cNvPr>
          <p:cNvGrpSpPr>
            <a:grpSpLocks noChangeAspect="1"/>
          </p:cNvGrpSpPr>
          <p:nvPr userDrawn="1"/>
        </p:nvGrpSpPr>
        <p:grpSpPr>
          <a:xfrm>
            <a:off x="4340728" y="364025"/>
            <a:ext cx="731520" cy="731520"/>
            <a:chOff x="1831710" y="5193438"/>
            <a:chExt cx="914908" cy="914908"/>
          </a:xfrm>
        </p:grpSpPr>
        <p:sp>
          <p:nvSpPr>
            <p:cNvPr id="45" name="Oval 44">
              <a:extLst>
                <a:ext uri="{FF2B5EF4-FFF2-40B4-BE49-F238E27FC236}">
                  <a16:creationId xmlns:a16="http://schemas.microsoft.com/office/drawing/2014/main" id="{9F4948CE-5B27-4C6E-95B6-8B9B93C6EC4F}"/>
                </a:ext>
              </a:extLst>
            </p:cNvPr>
            <p:cNvSpPr/>
            <p:nvPr/>
          </p:nvSpPr>
          <p:spPr>
            <a:xfrm>
              <a:off x="1831710" y="5193438"/>
              <a:ext cx="914908" cy="914908"/>
            </a:xfrm>
            <a:prstGeom prst="ellipse">
              <a:avLst/>
            </a:prstGeom>
            <a:solidFill>
              <a:srgbClr val="81C7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Oval 45">
              <a:extLst>
                <a:ext uri="{FF2B5EF4-FFF2-40B4-BE49-F238E27FC236}">
                  <a16:creationId xmlns:a16="http://schemas.microsoft.com/office/drawing/2014/main" id="{0E063C3B-6CDA-7249-0397-B2F93FA807E8}"/>
                </a:ext>
              </a:extLst>
            </p:cNvPr>
            <p:cNvSpPr/>
            <p:nvPr/>
          </p:nvSpPr>
          <p:spPr>
            <a:xfrm>
              <a:off x="1831710" y="5193438"/>
              <a:ext cx="914908" cy="9149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7" name="TextBox 46">
            <a:extLst>
              <a:ext uri="{FF2B5EF4-FFF2-40B4-BE49-F238E27FC236}">
                <a16:creationId xmlns:a16="http://schemas.microsoft.com/office/drawing/2014/main" id="{B5D7F987-44CF-2801-4668-AF46925A1745}"/>
              </a:ext>
            </a:extLst>
          </p:cNvPr>
          <p:cNvSpPr txBox="1"/>
          <p:nvPr userDrawn="1"/>
        </p:nvSpPr>
        <p:spPr>
          <a:xfrm>
            <a:off x="4340728" y="545119"/>
            <a:ext cx="73152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lt"/>
                <a:cs typeface="Arial Narrow" panose="020B0604020202020204" pitchFamily="34" charset="0"/>
              </a:rPr>
              <a:t>Icon</a:t>
            </a:r>
            <a:endParaRPr kumimoji="0" lang="en-US" sz="1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50" name="Rectangle 49">
            <a:extLst>
              <a:ext uri="{FF2B5EF4-FFF2-40B4-BE49-F238E27FC236}">
                <a16:creationId xmlns:a16="http://schemas.microsoft.com/office/drawing/2014/main" id="{6D7616D9-1387-0F32-1C7E-8B53114DDA4A}"/>
              </a:ext>
            </a:extLst>
          </p:cNvPr>
          <p:cNvSpPr/>
          <p:nvPr userDrawn="1"/>
        </p:nvSpPr>
        <p:spPr>
          <a:xfrm>
            <a:off x="6526904" y="2001967"/>
            <a:ext cx="2259909" cy="168910"/>
          </a:xfrm>
          <a:prstGeom prst="rect">
            <a:avLst/>
          </a:prstGeom>
          <a:solidFill>
            <a:srgbClr val="81C7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1" name="Group 50">
            <a:extLst>
              <a:ext uri="{FF2B5EF4-FFF2-40B4-BE49-F238E27FC236}">
                <a16:creationId xmlns:a16="http://schemas.microsoft.com/office/drawing/2014/main" id="{B968DE14-A3E1-998F-3F7D-F7A7953543B7}"/>
              </a:ext>
            </a:extLst>
          </p:cNvPr>
          <p:cNvGrpSpPr>
            <a:grpSpLocks noChangeAspect="1"/>
          </p:cNvGrpSpPr>
          <p:nvPr userDrawn="1"/>
        </p:nvGrpSpPr>
        <p:grpSpPr>
          <a:xfrm>
            <a:off x="7291098" y="364025"/>
            <a:ext cx="731520" cy="731520"/>
            <a:chOff x="1831710" y="5193438"/>
            <a:chExt cx="914908" cy="914908"/>
          </a:xfrm>
        </p:grpSpPr>
        <p:sp>
          <p:nvSpPr>
            <p:cNvPr id="52" name="Oval 51">
              <a:extLst>
                <a:ext uri="{FF2B5EF4-FFF2-40B4-BE49-F238E27FC236}">
                  <a16:creationId xmlns:a16="http://schemas.microsoft.com/office/drawing/2014/main" id="{6A2A2A10-11C7-FA22-1023-43BDF0F05244}"/>
                </a:ext>
              </a:extLst>
            </p:cNvPr>
            <p:cNvSpPr/>
            <p:nvPr/>
          </p:nvSpPr>
          <p:spPr>
            <a:xfrm>
              <a:off x="1831710" y="5193438"/>
              <a:ext cx="914908" cy="914908"/>
            </a:xfrm>
            <a:prstGeom prst="ellipse">
              <a:avLst/>
            </a:prstGeom>
            <a:solidFill>
              <a:srgbClr val="81C7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Oval 52">
              <a:extLst>
                <a:ext uri="{FF2B5EF4-FFF2-40B4-BE49-F238E27FC236}">
                  <a16:creationId xmlns:a16="http://schemas.microsoft.com/office/drawing/2014/main" id="{912B5332-191D-C744-43D4-0F7FC53AFF26}"/>
                </a:ext>
              </a:extLst>
            </p:cNvPr>
            <p:cNvSpPr/>
            <p:nvPr/>
          </p:nvSpPr>
          <p:spPr>
            <a:xfrm>
              <a:off x="1831710" y="5193438"/>
              <a:ext cx="914908" cy="914908"/>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54" name="TextBox 53">
            <a:extLst>
              <a:ext uri="{FF2B5EF4-FFF2-40B4-BE49-F238E27FC236}">
                <a16:creationId xmlns:a16="http://schemas.microsoft.com/office/drawing/2014/main" id="{44A9DE39-F0F9-102C-75DF-A4FAF1BB026A}"/>
              </a:ext>
            </a:extLst>
          </p:cNvPr>
          <p:cNvSpPr txBox="1"/>
          <p:nvPr userDrawn="1"/>
        </p:nvSpPr>
        <p:spPr>
          <a:xfrm>
            <a:off x="7291098" y="545119"/>
            <a:ext cx="731520"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1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lt"/>
                <a:cs typeface="Arial Narrow" panose="020B0604020202020204" pitchFamily="34" charset="0"/>
              </a:rPr>
              <a:t>Icon</a:t>
            </a:r>
            <a:endParaRPr kumimoji="0" lang="en-US" sz="1800" b="1"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endParaRPr>
          </a:p>
        </p:txBody>
      </p:sp>
      <p:sp>
        <p:nvSpPr>
          <p:cNvPr id="7" name="Text Placeholder 5">
            <a:extLst>
              <a:ext uri="{FF2B5EF4-FFF2-40B4-BE49-F238E27FC236}">
                <a16:creationId xmlns:a16="http://schemas.microsoft.com/office/drawing/2014/main" id="{8858B600-1974-D63D-705F-4E2F7E1305DE}"/>
              </a:ext>
            </a:extLst>
          </p:cNvPr>
          <p:cNvSpPr>
            <a:spLocks noGrp="1"/>
          </p:cNvSpPr>
          <p:nvPr>
            <p:ph type="body" sz="quarter" idx="13" hasCustomPrompt="1"/>
          </p:nvPr>
        </p:nvSpPr>
        <p:spPr>
          <a:xfrm>
            <a:off x="3576534" y="2245809"/>
            <a:ext cx="2260600" cy="2373312"/>
          </a:xfrm>
          <a:prstGeom prst="rect">
            <a:avLst/>
          </a:prstGeo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rPr>
              <a:t>Concept 2 paragraph 1 paragraph 1 concept 2 paragraph 1</a:t>
            </a: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Narrow"/>
              <a:ea typeface="+mn-ea"/>
              <a:cs typeface="Arial Narrow"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rPr>
              <a:t>Concept 2 paragraph 2 paragraph 2 concept 2 paragraph 2</a:t>
            </a: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lvl="0"/>
            <a:endParaRPr lang="en-US"/>
          </a:p>
        </p:txBody>
      </p:sp>
      <p:sp>
        <p:nvSpPr>
          <p:cNvPr id="8" name="Text Placeholder 5">
            <a:extLst>
              <a:ext uri="{FF2B5EF4-FFF2-40B4-BE49-F238E27FC236}">
                <a16:creationId xmlns:a16="http://schemas.microsoft.com/office/drawing/2014/main" id="{D88C34EB-8DAF-32B5-2032-030DD20B8791}"/>
              </a:ext>
            </a:extLst>
          </p:cNvPr>
          <p:cNvSpPr>
            <a:spLocks noGrp="1"/>
          </p:cNvSpPr>
          <p:nvPr>
            <p:ph type="body" sz="quarter" idx="14" hasCustomPrompt="1"/>
          </p:nvPr>
        </p:nvSpPr>
        <p:spPr>
          <a:xfrm>
            <a:off x="6526904" y="2225069"/>
            <a:ext cx="2260600" cy="2373312"/>
          </a:xfrm>
          <a:prstGeom prst="rect">
            <a:avLst/>
          </a:prstGeo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rPr>
              <a:t>Concept 3 paragraph 1 paragraph 1 concept 3 paragraph 1</a:t>
            </a: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Narrow"/>
              <a:ea typeface="+mn-ea"/>
              <a:cs typeface="Arial Narrow"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rPr>
              <a:t>Concept 3 paragraph 2 paragraph 2 concept 3 paragraph 2</a:t>
            </a: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lvl="0"/>
            <a:endParaRPr lang="en-US"/>
          </a:p>
        </p:txBody>
      </p:sp>
      <p:sp>
        <p:nvSpPr>
          <p:cNvPr id="12" name="Text Placeholder 5">
            <a:extLst>
              <a:ext uri="{FF2B5EF4-FFF2-40B4-BE49-F238E27FC236}">
                <a16:creationId xmlns:a16="http://schemas.microsoft.com/office/drawing/2014/main" id="{1FEE6A39-F95B-4B18-16DD-2551316C9C50}"/>
              </a:ext>
            </a:extLst>
          </p:cNvPr>
          <p:cNvSpPr>
            <a:spLocks noGrp="1"/>
          </p:cNvSpPr>
          <p:nvPr>
            <p:ph type="body" sz="quarter" idx="15" hasCustomPrompt="1"/>
          </p:nvPr>
        </p:nvSpPr>
        <p:spPr>
          <a:xfrm>
            <a:off x="633036" y="2245809"/>
            <a:ext cx="2260600" cy="2373312"/>
          </a:xfrm>
          <a:prstGeom prst="rect">
            <a:avLst/>
          </a:prstGeom>
        </p:spPr>
        <p:txBody>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rPr>
              <a:t>Concept 1 paragraph 1 paragraph 1 concept 1 paragraph 1</a:t>
            </a: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Arial Narrow"/>
              <a:ea typeface="+mn-ea"/>
              <a:cs typeface="Arial Narrow"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solidFill>
                  <a:prstClr val="black">
                    <a:lumMod val="75000"/>
                    <a:lumOff val="25000"/>
                  </a:prstClr>
                </a:solidFill>
                <a:effectLst/>
                <a:uLnTx/>
                <a:uFillTx/>
                <a:latin typeface="Arial Narrow" panose="020B0604020202020204" pitchFamily="34" charset="0"/>
                <a:ea typeface="+mn-ea"/>
                <a:cs typeface="Arial Narrow" panose="020B0604020202020204" pitchFamily="34" charset="0"/>
              </a:rPr>
              <a:t>Concept 1 paragraph 2 paragraph 2 concept 1 paragraph 2</a:t>
            </a:r>
            <a:endParaRPr kumimoji="0" lang="en-US" sz="1800" b="0" i="0" u="none" strike="noStrike" kern="1200" cap="none" spc="0" normalizeH="0" baseline="0" noProof="0">
              <a:ln>
                <a:noFill/>
              </a:ln>
              <a:solidFill>
                <a:prstClr val="white"/>
              </a:solidFill>
              <a:effectLst/>
              <a:uLnTx/>
              <a:uFillTx/>
              <a:latin typeface="Calibri"/>
              <a:ea typeface="+mn-ea"/>
              <a:cs typeface="+mn-cs"/>
            </a:endParaRPr>
          </a:p>
          <a:p>
            <a:pPr lvl="0"/>
            <a:endParaRPr lang="en-US"/>
          </a:p>
        </p:txBody>
      </p:sp>
      <p:sp>
        <p:nvSpPr>
          <p:cNvPr id="5" name="Content Placeholder 4">
            <a:extLst>
              <a:ext uri="{FF2B5EF4-FFF2-40B4-BE49-F238E27FC236}">
                <a16:creationId xmlns:a16="http://schemas.microsoft.com/office/drawing/2014/main" id="{0319AC26-9BDE-390B-8FA2-9C94246E5F3A}"/>
              </a:ext>
            </a:extLst>
          </p:cNvPr>
          <p:cNvSpPr>
            <a:spLocks noGrp="1"/>
          </p:cNvSpPr>
          <p:nvPr>
            <p:ph sz="quarter" idx="16" hasCustomPrompt="1"/>
          </p:nvPr>
        </p:nvSpPr>
        <p:spPr>
          <a:xfrm>
            <a:off x="1095323" y="1239175"/>
            <a:ext cx="1258888" cy="646112"/>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Concept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Concept 1</a:t>
            </a:r>
            <a:endPar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lvl="0"/>
            <a:endParaRPr lang="en-US"/>
          </a:p>
        </p:txBody>
      </p:sp>
      <p:sp>
        <p:nvSpPr>
          <p:cNvPr id="6" name="Content Placeholder 4">
            <a:extLst>
              <a:ext uri="{FF2B5EF4-FFF2-40B4-BE49-F238E27FC236}">
                <a16:creationId xmlns:a16="http://schemas.microsoft.com/office/drawing/2014/main" id="{293E858F-FED0-6B7B-5F6E-9E6A414C66C7}"/>
              </a:ext>
            </a:extLst>
          </p:cNvPr>
          <p:cNvSpPr>
            <a:spLocks noGrp="1"/>
          </p:cNvSpPr>
          <p:nvPr>
            <p:ph sz="quarter" idx="17" hasCustomPrompt="1"/>
          </p:nvPr>
        </p:nvSpPr>
        <p:spPr>
          <a:xfrm>
            <a:off x="4077044" y="1239175"/>
            <a:ext cx="1258888" cy="646112"/>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Concept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Concept 1</a:t>
            </a:r>
            <a:endPar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lvl="0"/>
            <a:endParaRPr lang="en-US"/>
          </a:p>
        </p:txBody>
      </p:sp>
      <p:sp>
        <p:nvSpPr>
          <p:cNvPr id="9" name="Content Placeholder 4">
            <a:extLst>
              <a:ext uri="{FF2B5EF4-FFF2-40B4-BE49-F238E27FC236}">
                <a16:creationId xmlns:a16="http://schemas.microsoft.com/office/drawing/2014/main" id="{F40D95BA-1D66-E6F0-6BC4-3491D6063E1B}"/>
              </a:ext>
            </a:extLst>
          </p:cNvPr>
          <p:cNvSpPr>
            <a:spLocks noGrp="1"/>
          </p:cNvSpPr>
          <p:nvPr>
            <p:ph sz="quarter" idx="18" hasCustomPrompt="1"/>
          </p:nvPr>
        </p:nvSpPr>
        <p:spPr>
          <a:xfrm>
            <a:off x="7027414" y="1242429"/>
            <a:ext cx="1258888" cy="646112"/>
          </a:xfrm>
          <a:prstGeom prst="rect">
            <a:avLst/>
          </a:prstGeo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Concept 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lt"/>
                <a:cs typeface="Arial Narrow" panose="020B0604020202020204" pitchFamily="34" charset="0"/>
              </a:rPr>
              <a:t>Concept 1</a:t>
            </a:r>
            <a:endParaRPr kumimoji="0" lang="en-US" sz="18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endParaRPr>
          </a:p>
          <a:p>
            <a:pPr lvl="0"/>
            <a:endParaRPr lang="en-US"/>
          </a:p>
        </p:txBody>
      </p:sp>
    </p:spTree>
    <p:extLst>
      <p:ext uri="{BB962C8B-B14F-4D97-AF65-F5344CB8AC3E}">
        <p14:creationId xmlns:p14="http://schemas.microsoft.com/office/powerpoint/2010/main" val="327347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474345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4805361"/>
            <a:ext cx="6925961" cy="242888"/>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
        <p:nvSpPr>
          <p:cNvPr id="2" name="Title 1"/>
          <p:cNvSpPr>
            <a:spLocks noGrp="1"/>
          </p:cNvSpPr>
          <p:nvPr>
            <p:ph type="title" hasCustomPrompt="1"/>
          </p:nvPr>
        </p:nvSpPr>
        <p:spPr>
          <a:xfrm>
            <a:off x="440597" y="2639837"/>
            <a:ext cx="8054116" cy="1183137"/>
          </a:xfrm>
          <a:prstGeom prst="rect">
            <a:avLst/>
          </a:prstGeom>
          <a:solidFill>
            <a:srgbClr val="EEECE1">
              <a:alpha val="80000"/>
            </a:srgbClr>
          </a:solidFill>
        </p:spPr>
        <p:txBody>
          <a:bodyPr lIns="182880" rIns="182880" anchor="ctr" anchorCtr="0">
            <a:noAutofit/>
          </a:bodyPr>
          <a:lstStyle>
            <a:lvl1pPr algn="l">
              <a:defRPr sz="5400" b="1" i="0" cap="all">
                <a:solidFill>
                  <a:schemeClr val="tx1"/>
                </a:solidFill>
                <a:latin typeface="Arial Narrow" panose="020B0606020202030204" pitchFamily="34" charset="0"/>
                <a:cs typeface="Arial"/>
              </a:defRPr>
            </a:lvl1pPr>
          </a:lstStyle>
          <a:p>
            <a:r>
              <a:rPr lang="en-US"/>
              <a:t>One line title here</a:t>
            </a:r>
          </a:p>
        </p:txBody>
      </p:sp>
      <p:sp>
        <p:nvSpPr>
          <p:cNvPr id="3" name="Text Placeholder 2"/>
          <p:cNvSpPr>
            <a:spLocks noGrp="1"/>
          </p:cNvSpPr>
          <p:nvPr>
            <p:ph type="body" idx="1" hasCustomPrompt="1"/>
          </p:nvPr>
        </p:nvSpPr>
        <p:spPr>
          <a:xfrm>
            <a:off x="440597" y="4133850"/>
            <a:ext cx="6782051" cy="457200"/>
          </a:xfrm>
          <a:solidFill>
            <a:schemeClr val="bg2">
              <a:alpha val="80000"/>
            </a:schemeClr>
          </a:solidFill>
        </p:spPr>
        <p:txBody>
          <a:bodyPr lIns="182880" rIns="0" anchor="b">
            <a:noAutofit/>
          </a:bodyPr>
          <a:lstStyle>
            <a:lvl1pPr marL="0" indent="0">
              <a:lnSpc>
                <a:spcPct val="100000"/>
              </a:lnSpc>
              <a:spcBef>
                <a:spcPts val="0"/>
              </a:spcBef>
              <a:spcAft>
                <a:spcPts val="0"/>
              </a:spcAft>
              <a:buNone/>
              <a:defRPr sz="2400" b="0" i="0" kern="1000" cap="none" spc="-50">
                <a:solidFill>
                  <a:schemeClr val="tx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goes here</a:t>
            </a:r>
          </a:p>
        </p:txBody>
      </p:sp>
      <p:pic>
        <p:nvPicPr>
          <p:cNvPr id="7" name="Picture 6" descr="Gold-Black.png">
            <a:extLst>
              <a:ext uri="{FF2B5EF4-FFF2-40B4-BE49-F238E27FC236}">
                <a16:creationId xmlns:a16="http://schemas.microsoft.com/office/drawing/2014/main" id="{ED0D488B-C3C3-4B00-A59E-4ED5B6DE00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03713" y="4843493"/>
            <a:ext cx="2056384" cy="166624"/>
          </a:xfrm>
          <a:prstGeom prst="rect">
            <a:avLst/>
          </a:prstGeom>
        </p:spPr>
      </p:pic>
      <p:pic>
        <p:nvPicPr>
          <p:cNvPr id="11" name="Picture 10">
            <a:extLst>
              <a:ext uri="{FF2B5EF4-FFF2-40B4-BE49-F238E27FC236}">
                <a16:creationId xmlns:a16="http://schemas.microsoft.com/office/drawing/2014/main" id="{A57DCCCF-8DEC-46D2-A1A8-565CDFF4A3A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88543" y="225087"/>
            <a:ext cx="1467076" cy="1100918"/>
          </a:xfrm>
          <a:prstGeom prst="rect">
            <a:avLst/>
          </a:prstGeom>
        </p:spPr>
      </p:pic>
    </p:spTree>
    <p:extLst>
      <p:ext uri="{BB962C8B-B14F-4D97-AF65-F5344CB8AC3E}">
        <p14:creationId xmlns:p14="http://schemas.microsoft.com/office/powerpoint/2010/main" val="2764924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21BA09-F269-A596-78CD-5988A0789157}"/>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2743F4-50CA-E04D-8465-7927D6A2DDB5}" type="datetimeFigureOut">
              <a:rPr kumimoji="0" lang="en-US" sz="900" b="0" i="0" u="none" strike="noStrike" kern="1200" cap="all" spc="0" normalizeH="0" baseline="0" noProof="0" smtClean="0">
                <a:ln>
                  <a:noFill/>
                </a:ln>
                <a:solidFill>
                  <a:prstClr val="black"/>
                </a:solidFill>
                <a:effectLst/>
                <a:uLnTx/>
                <a:uFillTx/>
                <a:latin typefac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11/22/23</a:t>
            </a:fld>
            <a:endParaRPr kumimoji="0" lang="en-US" sz="900" b="0" i="0" u="none" strike="noStrike" kern="1200" cap="all" spc="0" normalizeH="0" baseline="0" noProof="0">
              <a:ln>
                <a:noFill/>
              </a:ln>
              <a:solidFill>
                <a:prstClr val="black"/>
              </a:solidFill>
              <a:effectLst/>
              <a:uLnTx/>
              <a:uFillTx/>
              <a:latin typeface=""/>
              <a:ea typeface="+mn-ea"/>
              <a:cs typeface="+mn-cs"/>
            </a:endParaRPr>
          </a:p>
        </p:txBody>
      </p:sp>
      <p:sp>
        <p:nvSpPr>
          <p:cNvPr id="4" name="Footer Placeholder 3">
            <a:extLst>
              <a:ext uri="{FF2B5EF4-FFF2-40B4-BE49-F238E27FC236}">
                <a16:creationId xmlns:a16="http://schemas.microsoft.com/office/drawing/2014/main" id="{2BD458CB-3175-3841-72B0-0CB9B490C9F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994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
        <p:nvSpPr>
          <p:cNvPr id="7" name="Content Placeholder 2">
            <a:extLst>
              <a:ext uri="{FF2B5EF4-FFF2-40B4-BE49-F238E27FC236}">
                <a16:creationId xmlns:a16="http://schemas.microsoft.com/office/drawing/2014/main" id="{C403F27B-94F7-4DC4-AC19-343F8D6B40E5}"/>
              </a:ext>
            </a:extLst>
          </p:cNvPr>
          <p:cNvSpPr>
            <a:spLocks noGrp="1"/>
          </p:cNvSpPr>
          <p:nvPr>
            <p:ph idx="1" hasCustomPrompt="1"/>
          </p:nvPr>
        </p:nvSpPr>
        <p:spPr>
          <a:xfrm>
            <a:off x="457200" y="1200151"/>
            <a:ext cx="8229600" cy="3265832"/>
          </a:xfrm>
        </p:spPr>
        <p:txBody>
          <a:bodyPr/>
          <a:lstStyle>
            <a:lvl1pPr>
              <a:defRPr>
                <a:solidFill>
                  <a:schemeClr val="bg1">
                    <a:lumMod val="95000"/>
                  </a:schemeClr>
                </a:solidFill>
                <a:latin typeface="Arial Narrow" panose="020B0606020202030204" pitchFamily="34" charset="0"/>
                <a:cs typeface="Arial"/>
              </a:defRPr>
            </a:lvl1pPr>
            <a:lvl2pPr>
              <a:defRPr>
                <a:solidFill>
                  <a:schemeClr val="bg1">
                    <a:lumMod val="95000"/>
                  </a:schemeClr>
                </a:solidFill>
                <a:latin typeface="Arial Narrow" panose="020B0606020202030204" pitchFamily="34" charset="0"/>
                <a:cs typeface="Arial"/>
              </a:defRPr>
            </a:lvl2pPr>
            <a:lvl3pPr>
              <a:defRPr>
                <a:solidFill>
                  <a:schemeClr val="bg1">
                    <a:lumMod val="95000"/>
                  </a:schemeClr>
                </a:solidFill>
                <a:latin typeface="Arial Narrow" panose="020B0606020202030204" pitchFamily="34" charset="0"/>
                <a:cs typeface="Arial"/>
              </a:defRPr>
            </a:lvl3pPr>
            <a:lvl4pPr>
              <a:defRPr>
                <a:solidFill>
                  <a:schemeClr val="bg1">
                    <a:lumMod val="95000"/>
                  </a:schemeClr>
                </a:solidFill>
                <a:latin typeface="Arial Narrow" panose="020B0606020202030204" pitchFamily="34" charset="0"/>
                <a:cs typeface="Arial"/>
              </a:defRPr>
            </a:lvl4pPr>
            <a:lvl5pPr>
              <a:defRPr>
                <a:solidFill>
                  <a:schemeClr val="bg1">
                    <a:lumMod val="95000"/>
                  </a:schemeClr>
                </a:solidFill>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itle Placeholder 1">
            <a:extLst>
              <a:ext uri="{FF2B5EF4-FFF2-40B4-BE49-F238E27FC236}">
                <a16:creationId xmlns:a16="http://schemas.microsoft.com/office/drawing/2014/main" id="{01929C60-BD38-17CD-A206-93C4EB88C82C}"/>
              </a:ext>
            </a:extLst>
          </p:cNvPr>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lvl1pPr>
              <a:defRPr>
                <a:solidFill>
                  <a:schemeClr val="bg1">
                    <a:lumMod val="95000"/>
                  </a:schemeClr>
                </a:solidFill>
              </a:defRPr>
            </a:lvl1pPr>
          </a:lstStyle>
          <a:p>
            <a:r>
              <a:rPr lang="en-US"/>
              <a:t>Slide title goes here</a:t>
            </a:r>
          </a:p>
        </p:txBody>
      </p:sp>
    </p:spTree>
    <p:extLst>
      <p:ext uri="{BB962C8B-B14F-4D97-AF65-F5344CB8AC3E}">
        <p14:creationId xmlns:p14="http://schemas.microsoft.com/office/powerpoint/2010/main" val="1044214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le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40597" y="4743450"/>
            <a:ext cx="8319500" cy="0"/>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4"/>
          <p:cNvSpPr>
            <a:spLocks noGrp="1"/>
          </p:cNvSpPr>
          <p:nvPr>
            <p:ph type="body" sz="quarter" idx="10" hasCustomPrompt="1"/>
          </p:nvPr>
        </p:nvSpPr>
        <p:spPr>
          <a:xfrm>
            <a:off x="441325" y="4805361"/>
            <a:ext cx="6925961" cy="242888"/>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
        <p:nvSpPr>
          <p:cNvPr id="2" name="Title 1"/>
          <p:cNvSpPr>
            <a:spLocks noGrp="1"/>
          </p:cNvSpPr>
          <p:nvPr>
            <p:ph type="title" hasCustomPrompt="1"/>
          </p:nvPr>
        </p:nvSpPr>
        <p:spPr>
          <a:xfrm>
            <a:off x="440597" y="2639837"/>
            <a:ext cx="8054116" cy="1183137"/>
          </a:xfrm>
          <a:prstGeom prst="rect">
            <a:avLst/>
          </a:prstGeom>
          <a:solidFill>
            <a:srgbClr val="EEECE1">
              <a:alpha val="80000"/>
            </a:srgbClr>
          </a:solidFill>
        </p:spPr>
        <p:txBody>
          <a:bodyPr lIns="182880" rIns="182880" anchor="ctr" anchorCtr="0">
            <a:noAutofit/>
          </a:bodyPr>
          <a:lstStyle>
            <a:lvl1pPr algn="l">
              <a:defRPr sz="5400" b="1" i="0" cap="all">
                <a:solidFill>
                  <a:schemeClr val="tx1"/>
                </a:solidFill>
                <a:latin typeface="Arial Narrow" panose="020B0606020202030204" pitchFamily="34" charset="0"/>
                <a:cs typeface="Arial"/>
              </a:defRPr>
            </a:lvl1pPr>
          </a:lstStyle>
          <a:p>
            <a:r>
              <a:rPr lang="en-US"/>
              <a:t>One line title here</a:t>
            </a:r>
          </a:p>
        </p:txBody>
      </p:sp>
      <p:sp>
        <p:nvSpPr>
          <p:cNvPr id="3" name="Text Placeholder 2"/>
          <p:cNvSpPr>
            <a:spLocks noGrp="1"/>
          </p:cNvSpPr>
          <p:nvPr>
            <p:ph type="body" idx="1" hasCustomPrompt="1"/>
          </p:nvPr>
        </p:nvSpPr>
        <p:spPr>
          <a:xfrm>
            <a:off x="440597" y="4133850"/>
            <a:ext cx="6782051" cy="457200"/>
          </a:xfrm>
          <a:solidFill>
            <a:schemeClr val="bg2">
              <a:alpha val="80000"/>
            </a:schemeClr>
          </a:solidFill>
        </p:spPr>
        <p:txBody>
          <a:bodyPr lIns="182880" rIns="0" anchor="b">
            <a:noAutofit/>
          </a:bodyPr>
          <a:lstStyle>
            <a:lvl1pPr marL="0" indent="0">
              <a:lnSpc>
                <a:spcPct val="100000"/>
              </a:lnSpc>
              <a:spcBef>
                <a:spcPts val="0"/>
              </a:spcBef>
              <a:spcAft>
                <a:spcPts val="0"/>
              </a:spcAft>
              <a:buNone/>
              <a:defRPr sz="2400" b="0" i="0" kern="1000" cap="none" spc="-50">
                <a:solidFill>
                  <a:schemeClr val="tx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goes here</a:t>
            </a:r>
          </a:p>
        </p:txBody>
      </p:sp>
      <p:pic>
        <p:nvPicPr>
          <p:cNvPr id="7" name="Picture 6" descr="Gold-Black.png">
            <a:extLst>
              <a:ext uri="{FF2B5EF4-FFF2-40B4-BE49-F238E27FC236}">
                <a16:creationId xmlns:a16="http://schemas.microsoft.com/office/drawing/2014/main" id="{ED0D488B-C3C3-4B00-A59E-4ED5B6DE00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03713" y="4843493"/>
            <a:ext cx="2056384" cy="166624"/>
          </a:xfrm>
          <a:prstGeom prst="rect">
            <a:avLst/>
          </a:prstGeom>
        </p:spPr>
      </p:pic>
      <p:pic>
        <p:nvPicPr>
          <p:cNvPr id="11" name="Picture 10">
            <a:extLst>
              <a:ext uri="{FF2B5EF4-FFF2-40B4-BE49-F238E27FC236}">
                <a16:creationId xmlns:a16="http://schemas.microsoft.com/office/drawing/2014/main" id="{A57DCCCF-8DEC-46D2-A1A8-565CDFF4A3A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88543" y="225087"/>
            <a:ext cx="1467076" cy="1100918"/>
          </a:xfrm>
          <a:prstGeom prst="rect">
            <a:avLst/>
          </a:prstGeom>
        </p:spPr>
      </p:pic>
    </p:spTree>
    <p:extLst>
      <p:ext uri="{BB962C8B-B14F-4D97-AF65-F5344CB8AC3E}">
        <p14:creationId xmlns:p14="http://schemas.microsoft.com/office/powerpoint/2010/main" val="1788913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a:prstGeom prst="rect">
            <a:avLst/>
          </a:prstGeom>
        </p:spPr>
        <p:txBody>
          <a:bodyPr>
            <a:noAutofit/>
          </a:bodyPr>
          <a:lstStyle>
            <a:lvl1pPr algn="ctr">
              <a:defRPr sz="4800">
                <a:latin typeface="Arial Narrow" panose="020B0606020202030204" pitchFamily="34" charset="0"/>
                <a:cs typeface="Arial"/>
              </a:defRPr>
            </a:lvl1pPr>
          </a:lstStyle>
          <a:p>
            <a:r>
              <a:rPr lang="en-US"/>
              <a:t>End slide title goes here</a:t>
            </a:r>
          </a:p>
        </p:txBody>
      </p:sp>
      <p:sp>
        <p:nvSpPr>
          <p:cNvPr id="3" name="Subtitle 2"/>
          <p:cNvSpPr>
            <a:spLocks noGrp="1"/>
          </p:cNvSpPr>
          <p:nvPr>
            <p:ph type="subTitle" idx="1" hasCustomPrompt="1"/>
          </p:nvPr>
        </p:nvSpPr>
        <p:spPr>
          <a:xfrm>
            <a:off x="1371600" y="3265393"/>
            <a:ext cx="6400800" cy="1205009"/>
          </a:xfrm>
        </p:spPr>
        <p:txBody>
          <a:bodyPr/>
          <a:lstStyle>
            <a:lvl1pPr marL="0" indent="0" algn="ctr">
              <a:buNone/>
              <a:defRPr>
                <a:solidFill>
                  <a:schemeClr val="tx1"/>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 or contact information goes here</a:t>
            </a:r>
          </a:p>
        </p:txBody>
      </p:sp>
      <p:sp>
        <p:nvSpPr>
          <p:cNvPr id="14"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8" name="Picture 7">
            <a:extLst>
              <a:ext uri="{FF2B5EF4-FFF2-40B4-BE49-F238E27FC236}">
                <a16:creationId xmlns:a16="http://schemas.microsoft.com/office/drawing/2014/main" id="{2802231C-9AB4-47B9-88E9-AED840D5EB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8559" y="-3517"/>
            <a:ext cx="1467076" cy="1100918"/>
          </a:xfrm>
          <a:prstGeom prst="rect">
            <a:avLst/>
          </a:prstGeom>
        </p:spPr>
      </p:pic>
    </p:spTree>
    <p:extLst>
      <p:ext uri="{BB962C8B-B14F-4D97-AF65-F5344CB8AC3E}">
        <p14:creationId xmlns:p14="http://schemas.microsoft.com/office/powerpoint/2010/main" val="105815922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200151"/>
            <a:ext cx="4038600" cy="3394472"/>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endParaRPr lang="en-US"/>
          </a:p>
          <a:p>
            <a:pPr lvl="4"/>
            <a:endParaRPr lang="en-US"/>
          </a:p>
        </p:txBody>
      </p:sp>
      <p:sp>
        <p:nvSpPr>
          <p:cNvPr id="4" name="Content Placeholder 3"/>
          <p:cNvSpPr>
            <a:spLocks noGrp="1"/>
          </p:cNvSpPr>
          <p:nvPr>
            <p:ph sz="half" idx="2" hasCustomPrompt="1"/>
          </p:nvPr>
        </p:nvSpPr>
        <p:spPr>
          <a:xfrm>
            <a:off x="4648200" y="1200151"/>
            <a:ext cx="4038600" cy="3394472"/>
          </a:xfrm>
        </p:spPr>
        <p:txBody>
          <a:bodyPr/>
          <a:lstStyle>
            <a:lvl1pPr>
              <a:defRPr sz="2800">
                <a:latin typeface="Arial Narrow" panose="020B0606020202030204" pitchFamily="34" charset="0"/>
              </a:defRPr>
            </a:lvl1pPr>
            <a:lvl2pPr>
              <a:defRPr sz="2400">
                <a:latin typeface="Arial Narrow" panose="020B0606020202030204" pitchFamily="34" charset="0"/>
              </a:defRPr>
            </a:lvl2pPr>
            <a:lvl3pPr>
              <a:defRPr sz="2000">
                <a:latin typeface="Arial Narrow" panose="020B0606020202030204" pitchFamily="34" charset="0"/>
              </a:defRPr>
            </a:lvl3pPr>
            <a:lvl4pPr>
              <a:defRPr sz="1800">
                <a:latin typeface="Arial Narrow" panose="020B0606020202030204" pitchFamily="34" charset="0"/>
              </a:defRPr>
            </a:lvl4pPr>
            <a:lvl5pPr>
              <a:defRPr sz="1800">
                <a:latin typeface="Arial Narrow" panose="020B0606020202030204" pitchFamily="34" charset="0"/>
              </a:defRPr>
            </a:lvl5pPr>
            <a:lvl6pPr>
              <a:defRPr sz="1800"/>
            </a:lvl6pPr>
            <a:lvl7pPr>
              <a:defRPr sz="1800"/>
            </a:lvl7pPr>
            <a:lvl8pPr>
              <a:defRPr sz="1800"/>
            </a:lvl8pPr>
            <a:lvl9pPr>
              <a:defRPr sz="1800"/>
            </a:lvl9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endParaRPr lang="en-US"/>
          </a:p>
          <a:p>
            <a:pPr lvl="4"/>
            <a:endParaRPr lang="en-US"/>
          </a:p>
        </p:txBody>
      </p:sp>
      <p:sp>
        <p:nvSpPr>
          <p:cNvPr id="14"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
        <p:nvSpPr>
          <p:cNvPr id="11" name="Title Placeholder 1">
            <a:extLst>
              <a:ext uri="{FF2B5EF4-FFF2-40B4-BE49-F238E27FC236}">
                <a16:creationId xmlns:a16="http://schemas.microsoft.com/office/drawing/2014/main" id="{BB93E022-8300-C7D9-CF52-AE6BAFA09F5B}"/>
              </a:ext>
            </a:extLst>
          </p:cNvPr>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p>
            <a:r>
              <a:rPr lang="en-US"/>
              <a:t>Slide title goes here</a:t>
            </a:r>
          </a:p>
        </p:txBody>
      </p:sp>
    </p:spTree>
    <p:extLst>
      <p:ext uri="{BB962C8B-B14F-4D97-AF65-F5344CB8AC3E}">
        <p14:creationId xmlns:p14="http://schemas.microsoft.com/office/powerpoint/2010/main" val="28816798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Divider Slide 1">
    <p:bg>
      <p:bgPr>
        <a:solidFill>
          <a:srgbClr val="F0AB00"/>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0" hasCustomPrompt="1"/>
          </p:nvPr>
        </p:nvSpPr>
        <p:spPr>
          <a:xfrm>
            <a:off x="441325" y="4805361"/>
            <a:ext cx="8053388" cy="242888"/>
          </a:xfrm>
        </p:spPr>
        <p:txBody>
          <a:bodyPr lIns="0">
            <a:normAutofit/>
          </a:bodyPr>
          <a:lstStyle>
            <a:lvl1pPr marL="0" indent="0" algn="l">
              <a:buNone/>
              <a:defRPr sz="900" b="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
        <p:nvSpPr>
          <p:cNvPr id="2" name="Title 1"/>
          <p:cNvSpPr>
            <a:spLocks noGrp="1"/>
          </p:cNvSpPr>
          <p:nvPr>
            <p:ph type="title" hasCustomPrompt="1"/>
          </p:nvPr>
        </p:nvSpPr>
        <p:spPr>
          <a:xfrm>
            <a:off x="440597" y="1638301"/>
            <a:ext cx="8054116" cy="2425700"/>
          </a:xfrm>
          <a:prstGeom prst="rect">
            <a:avLst/>
          </a:prstGeom>
        </p:spPr>
        <p:txBody>
          <a:bodyPr anchor="b" anchorCtr="0">
            <a:noAutofit/>
          </a:bodyPr>
          <a:lstStyle>
            <a:lvl1pPr algn="l">
              <a:defRPr sz="5400" b="1" i="0" cap="all">
                <a:solidFill>
                  <a:schemeClr val="tx1"/>
                </a:solidFill>
                <a:latin typeface="Arial Narrow" panose="020B0606020202030204" pitchFamily="34" charset="0"/>
                <a:cs typeface="Arial"/>
              </a:defRPr>
            </a:lvl1pPr>
          </a:lstStyle>
          <a:p>
            <a:r>
              <a:rPr lang="en-US"/>
              <a:t>SECTION TITLE </a:t>
            </a:r>
            <a:br>
              <a:rPr lang="en-US"/>
            </a:br>
            <a:r>
              <a:rPr lang="en-US"/>
              <a:t>GOES HERE</a:t>
            </a:r>
          </a:p>
        </p:txBody>
      </p:sp>
      <p:sp>
        <p:nvSpPr>
          <p:cNvPr id="3" name="Text Placeholder 2"/>
          <p:cNvSpPr>
            <a:spLocks noGrp="1"/>
          </p:cNvSpPr>
          <p:nvPr>
            <p:ph type="body" idx="1" hasCustomPrompt="1"/>
          </p:nvPr>
        </p:nvSpPr>
        <p:spPr>
          <a:xfrm>
            <a:off x="440597" y="4127500"/>
            <a:ext cx="8054116" cy="539243"/>
          </a:xfrm>
        </p:spPr>
        <p:txBody>
          <a:bodyPr lIns="0" rIns="0" anchor="b">
            <a:noAutofit/>
          </a:bodyPr>
          <a:lstStyle>
            <a:lvl1pPr marL="0" indent="0">
              <a:lnSpc>
                <a:spcPct val="100000"/>
              </a:lnSpc>
              <a:spcBef>
                <a:spcPts val="0"/>
              </a:spcBef>
              <a:spcAft>
                <a:spcPts val="0"/>
              </a:spcAft>
              <a:buNone/>
              <a:defRPr sz="2000" i="1" kern="1000" cap="none" spc="-50">
                <a:solidFill>
                  <a:schemeClr val="tx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goes here</a:t>
            </a:r>
          </a:p>
        </p:txBody>
      </p:sp>
      <p:pic>
        <p:nvPicPr>
          <p:cNvPr id="10" name="Picture 9" descr="Gold-Black.png">
            <a:extLst>
              <a:ext uri="{FF2B5EF4-FFF2-40B4-BE49-F238E27FC236}">
                <a16:creationId xmlns:a16="http://schemas.microsoft.com/office/drawing/2014/main" id="{B35725EA-F00C-44F5-A236-7C45ADC908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3713" y="4844191"/>
            <a:ext cx="2056384" cy="166624"/>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EC3FF892-1113-4EF0-A058-F5DBE945909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0597" y="400049"/>
            <a:ext cx="1312876" cy="930153"/>
          </a:xfrm>
          <a:prstGeom prst="rect">
            <a:avLst/>
          </a:prstGeom>
        </p:spPr>
      </p:pic>
    </p:spTree>
    <p:extLst>
      <p:ext uri="{BB962C8B-B14F-4D97-AF65-F5344CB8AC3E}">
        <p14:creationId xmlns:p14="http://schemas.microsoft.com/office/powerpoint/2010/main" val="200560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Broken Do Not U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solidFill>
                <a:latin typeface="Arial Narrow" panose="020B0606020202030204" pitchFamily="34" charset="0"/>
                <a:cs typeface="Arial"/>
              </a:defRPr>
            </a:lvl1pPr>
            <a:lvl2pPr>
              <a:defRPr>
                <a:latin typeface="Arial Narrow" panose="020B0606020202030204" pitchFamily="34" charset="0"/>
                <a:cs typeface="Arial"/>
              </a:defRPr>
            </a:lvl2pPr>
            <a:lvl3pPr>
              <a:defRPr>
                <a:latin typeface="Arial Narrow" panose="020B0606020202030204" pitchFamily="34" charset="0"/>
                <a:cs typeface="Arial"/>
              </a:defRPr>
            </a:lvl3pPr>
            <a:lvl4pPr>
              <a:defRPr>
                <a:latin typeface="Arial Narrow" panose="020B0606020202030204" pitchFamily="34" charset="0"/>
                <a:cs typeface="Arial"/>
              </a:defRPr>
            </a:lvl4pPr>
            <a:lvl5pPr>
              <a:defRPr>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4"/>
            <a:endParaRPr lang="en-US"/>
          </a:p>
        </p:txBody>
      </p:sp>
      <p:sp>
        <p:nvSpPr>
          <p:cNvPr id="13"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12" name="Picture 11" descr="Text&#10;&#10;Description automatically generated with medium confidence">
            <a:extLst>
              <a:ext uri="{FF2B5EF4-FFF2-40B4-BE49-F238E27FC236}">
                <a16:creationId xmlns:a16="http://schemas.microsoft.com/office/drawing/2014/main" id="{3124CBB4-412C-4DC5-88D1-9CF8268091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9726" y="205978"/>
            <a:ext cx="827074" cy="621683"/>
          </a:xfrm>
          <a:prstGeom prst="rect">
            <a:avLst/>
          </a:prstGeom>
        </p:spPr>
      </p:pic>
      <p:sp>
        <p:nvSpPr>
          <p:cNvPr id="5" name="Title Placeholder 1">
            <a:extLst>
              <a:ext uri="{FF2B5EF4-FFF2-40B4-BE49-F238E27FC236}">
                <a16:creationId xmlns:a16="http://schemas.microsoft.com/office/drawing/2014/main" id="{DCD9A09C-7E6D-6EF7-DF15-404127D80356}"/>
              </a:ext>
            </a:extLst>
          </p:cNvPr>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p>
            <a:r>
              <a:rPr lang="en-US"/>
              <a:t>Slide title goes here</a:t>
            </a:r>
          </a:p>
        </p:txBody>
      </p:sp>
    </p:spTree>
    <p:extLst>
      <p:ext uri="{BB962C8B-B14F-4D97-AF65-F5344CB8AC3E}">
        <p14:creationId xmlns:p14="http://schemas.microsoft.com/office/powerpoint/2010/main" val="2719429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Title Slide 2">
    <p:bg>
      <p:bgPr>
        <a:solidFill>
          <a:srgbClr val="32864B"/>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0" hasCustomPrompt="1"/>
          </p:nvPr>
        </p:nvSpPr>
        <p:spPr>
          <a:xfrm>
            <a:off x="441325" y="4805361"/>
            <a:ext cx="8053388" cy="242888"/>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
        <p:nvSpPr>
          <p:cNvPr id="2" name="Title 1"/>
          <p:cNvSpPr>
            <a:spLocks noGrp="1"/>
          </p:cNvSpPr>
          <p:nvPr>
            <p:ph type="title" hasCustomPrompt="1"/>
          </p:nvPr>
        </p:nvSpPr>
        <p:spPr>
          <a:xfrm>
            <a:off x="440597" y="1638301"/>
            <a:ext cx="8054116" cy="2425700"/>
          </a:xfrm>
          <a:prstGeom prst="rect">
            <a:avLst/>
          </a:prstGeom>
        </p:spPr>
        <p:txBody>
          <a:bodyPr anchor="b" anchorCtr="0">
            <a:noAutofit/>
          </a:bodyPr>
          <a:lstStyle>
            <a:lvl1pPr algn="l">
              <a:defRPr sz="5400" b="1" i="0" cap="all">
                <a:solidFill>
                  <a:schemeClr val="bg1"/>
                </a:solidFill>
                <a:latin typeface="Arial Narrow" panose="020B0606020202030204" pitchFamily="34" charset="0"/>
                <a:cs typeface="Arial"/>
              </a:defRPr>
            </a:lvl1pPr>
          </a:lstStyle>
          <a:p>
            <a:r>
              <a:rPr lang="en-US"/>
              <a:t>PRESENTATION TITLE </a:t>
            </a:r>
            <a:br>
              <a:rPr lang="en-US"/>
            </a:br>
            <a:r>
              <a:rPr lang="en-US"/>
              <a:t>GOES HERE</a:t>
            </a:r>
          </a:p>
        </p:txBody>
      </p:sp>
      <p:sp>
        <p:nvSpPr>
          <p:cNvPr id="3" name="Text Placeholder 2"/>
          <p:cNvSpPr>
            <a:spLocks noGrp="1"/>
          </p:cNvSpPr>
          <p:nvPr>
            <p:ph type="body" idx="1" hasCustomPrompt="1"/>
          </p:nvPr>
        </p:nvSpPr>
        <p:spPr>
          <a:xfrm>
            <a:off x="440597" y="4127500"/>
            <a:ext cx="8054116" cy="539243"/>
          </a:xfrm>
        </p:spPr>
        <p:txBody>
          <a:bodyPr lIns="0" rIns="0" anchor="b">
            <a:noAutofit/>
          </a:bodyPr>
          <a:lstStyle>
            <a:lvl1pPr marL="0" indent="0">
              <a:lnSpc>
                <a:spcPct val="100000"/>
              </a:lnSpc>
              <a:spcBef>
                <a:spcPts val="0"/>
              </a:spcBef>
              <a:spcAft>
                <a:spcPts val="0"/>
              </a:spcAft>
              <a:buNone/>
              <a:defRPr sz="2000" i="1" kern="1000" cap="none" spc="-50">
                <a:solidFill>
                  <a:srgbClr val="FFFFFF"/>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goes here</a:t>
            </a:r>
          </a:p>
        </p:txBody>
      </p:sp>
      <p:pic>
        <p:nvPicPr>
          <p:cNvPr id="9" name="Picture 8" descr="Gold-Black.png">
            <a:extLst>
              <a:ext uri="{FF2B5EF4-FFF2-40B4-BE49-F238E27FC236}">
                <a16:creationId xmlns:a16="http://schemas.microsoft.com/office/drawing/2014/main" id="{737B1D32-0C45-47D1-BBF9-E01CE514B5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3713" y="4844191"/>
            <a:ext cx="2056384" cy="166624"/>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B06425A2-E891-41E1-9421-F00456785C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0597" y="400049"/>
            <a:ext cx="1312876" cy="930153"/>
          </a:xfrm>
          <a:prstGeom prst="rect">
            <a:avLst/>
          </a:prstGeom>
        </p:spPr>
      </p:pic>
    </p:spTree>
    <p:extLst>
      <p:ext uri="{BB962C8B-B14F-4D97-AF65-F5344CB8AC3E}">
        <p14:creationId xmlns:p14="http://schemas.microsoft.com/office/powerpoint/2010/main" val="3005540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End Slide Thank Yo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26847"/>
            <a:ext cx="7772400" cy="1102519"/>
          </a:xfrm>
          <a:prstGeom prst="rect">
            <a:avLst/>
          </a:prstGeom>
        </p:spPr>
        <p:txBody>
          <a:bodyPr>
            <a:noAutofit/>
          </a:bodyPr>
          <a:lstStyle>
            <a:lvl1pPr algn="ctr">
              <a:defRPr sz="8000">
                <a:latin typeface="Arial Narrow" panose="020B0606020202030204" pitchFamily="34" charset="0"/>
                <a:cs typeface="Arial"/>
              </a:defRPr>
            </a:lvl1pPr>
          </a:lstStyle>
          <a:p>
            <a:r>
              <a:rPr lang="en-US"/>
              <a:t>THANK YOU</a:t>
            </a:r>
          </a:p>
        </p:txBody>
      </p:sp>
      <p:sp>
        <p:nvSpPr>
          <p:cNvPr id="3" name="Subtitle 2"/>
          <p:cNvSpPr>
            <a:spLocks noGrp="1"/>
          </p:cNvSpPr>
          <p:nvPr>
            <p:ph type="subTitle" idx="1" hasCustomPrompt="1"/>
          </p:nvPr>
        </p:nvSpPr>
        <p:spPr>
          <a:xfrm>
            <a:off x="1399947" y="2914160"/>
            <a:ext cx="6400800" cy="1205009"/>
          </a:xfrm>
        </p:spPr>
        <p:txBody>
          <a:bodyPr>
            <a:normAutofit/>
          </a:bodyPr>
          <a:lstStyle>
            <a:lvl1pPr marL="0" indent="0" algn="ctr">
              <a:buNone/>
              <a:defRPr sz="2000" b="1">
                <a:solidFill>
                  <a:schemeClr val="tx1"/>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electricschoolbusinitiative.org</a:t>
            </a:r>
            <a:br>
              <a:rPr lang="en-US"/>
            </a:br>
            <a:r>
              <a:rPr lang="en-US"/>
              <a:t>twitter.com/</a:t>
            </a:r>
            <a:r>
              <a:rPr lang="en-US" err="1"/>
              <a:t>ESBInitiative</a:t>
            </a:r>
            <a:br>
              <a:rPr lang="en-US"/>
            </a:br>
            <a:r>
              <a:rPr lang="en-US"/>
              <a:t>facebook.com/</a:t>
            </a:r>
            <a:r>
              <a:rPr lang="en-US" err="1"/>
              <a:t>ESBInitiative</a:t>
            </a:r>
            <a:br>
              <a:rPr lang="en-US"/>
            </a:br>
            <a:r>
              <a:rPr lang="en-US"/>
              <a:t>linkedin.com/showcase/wri-electric-school-bus-initiative/</a:t>
            </a:r>
          </a:p>
        </p:txBody>
      </p:sp>
      <p:sp>
        <p:nvSpPr>
          <p:cNvPr id="14"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8" name="Picture 7">
            <a:extLst>
              <a:ext uri="{FF2B5EF4-FFF2-40B4-BE49-F238E27FC236}">
                <a16:creationId xmlns:a16="http://schemas.microsoft.com/office/drawing/2014/main" id="{9C712BC8-E75B-4EA3-B12D-2A1B86FAC64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8559" y="-3517"/>
            <a:ext cx="1467076" cy="1100918"/>
          </a:xfrm>
          <a:prstGeom prst="rect">
            <a:avLst/>
          </a:prstGeom>
        </p:spPr>
      </p:pic>
    </p:spTree>
    <p:extLst>
      <p:ext uri="{BB962C8B-B14F-4D97-AF65-F5344CB8AC3E}">
        <p14:creationId xmlns:p14="http://schemas.microsoft.com/office/powerpoint/2010/main" val="53178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2">
    <p:bg>
      <p:bgPr>
        <a:solidFill>
          <a:srgbClr val="32864B"/>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0" hasCustomPrompt="1"/>
          </p:nvPr>
        </p:nvSpPr>
        <p:spPr>
          <a:xfrm>
            <a:off x="441325" y="4805361"/>
            <a:ext cx="8053388" cy="242888"/>
          </a:xfrm>
        </p:spPr>
        <p:txBody>
          <a:bodyPr lIns="0">
            <a:normAutofit/>
          </a:bodyPr>
          <a:lstStyle>
            <a:lvl1pPr marL="0" indent="0" algn="l">
              <a:buNone/>
              <a:defRPr sz="900" b="0" cap="all"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
        <p:nvSpPr>
          <p:cNvPr id="2" name="Title 1"/>
          <p:cNvSpPr>
            <a:spLocks noGrp="1"/>
          </p:cNvSpPr>
          <p:nvPr>
            <p:ph type="title" hasCustomPrompt="1"/>
          </p:nvPr>
        </p:nvSpPr>
        <p:spPr>
          <a:xfrm>
            <a:off x="440597" y="1638301"/>
            <a:ext cx="8054116" cy="2425700"/>
          </a:xfrm>
          <a:prstGeom prst="rect">
            <a:avLst/>
          </a:prstGeom>
        </p:spPr>
        <p:txBody>
          <a:bodyPr anchor="b" anchorCtr="0">
            <a:noAutofit/>
          </a:bodyPr>
          <a:lstStyle>
            <a:lvl1pPr algn="l">
              <a:defRPr sz="5400" b="1" i="0" cap="all">
                <a:solidFill>
                  <a:schemeClr val="bg1"/>
                </a:solidFill>
                <a:latin typeface="Arial Narrow" panose="020B0606020202030204" pitchFamily="34" charset="0"/>
                <a:cs typeface="Arial"/>
              </a:defRPr>
            </a:lvl1pPr>
          </a:lstStyle>
          <a:p>
            <a:r>
              <a:rPr lang="en-US"/>
              <a:t>PRESENTATION TITLE </a:t>
            </a:r>
            <a:br>
              <a:rPr lang="en-US"/>
            </a:br>
            <a:r>
              <a:rPr lang="en-US"/>
              <a:t>GOES HERE</a:t>
            </a:r>
          </a:p>
        </p:txBody>
      </p:sp>
      <p:sp>
        <p:nvSpPr>
          <p:cNvPr id="3" name="Text Placeholder 2"/>
          <p:cNvSpPr>
            <a:spLocks noGrp="1"/>
          </p:cNvSpPr>
          <p:nvPr>
            <p:ph type="body" idx="1" hasCustomPrompt="1"/>
          </p:nvPr>
        </p:nvSpPr>
        <p:spPr>
          <a:xfrm>
            <a:off x="440597" y="4127500"/>
            <a:ext cx="8054116" cy="539243"/>
          </a:xfrm>
        </p:spPr>
        <p:txBody>
          <a:bodyPr lIns="0" rIns="0" anchor="b">
            <a:noAutofit/>
          </a:bodyPr>
          <a:lstStyle>
            <a:lvl1pPr marL="0" indent="0">
              <a:lnSpc>
                <a:spcPct val="100000"/>
              </a:lnSpc>
              <a:spcBef>
                <a:spcPts val="0"/>
              </a:spcBef>
              <a:spcAft>
                <a:spcPts val="0"/>
              </a:spcAft>
              <a:buNone/>
              <a:defRPr sz="2000" i="1" kern="1000" cap="none" spc="-50">
                <a:solidFill>
                  <a:srgbClr val="FFFFFF"/>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goes here</a:t>
            </a:r>
          </a:p>
        </p:txBody>
      </p:sp>
      <p:pic>
        <p:nvPicPr>
          <p:cNvPr id="9" name="Picture 8" descr="Gold-Black.png">
            <a:extLst>
              <a:ext uri="{FF2B5EF4-FFF2-40B4-BE49-F238E27FC236}">
                <a16:creationId xmlns:a16="http://schemas.microsoft.com/office/drawing/2014/main" id="{737B1D32-0C45-47D1-BBF9-E01CE514B5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3713" y="4844191"/>
            <a:ext cx="2056384" cy="166624"/>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B06425A2-E891-41E1-9421-F00456785C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0597" y="400049"/>
            <a:ext cx="1312876" cy="930153"/>
          </a:xfrm>
          <a:prstGeom prst="rect">
            <a:avLst/>
          </a:prstGeom>
        </p:spPr>
      </p:pic>
    </p:spTree>
    <p:extLst>
      <p:ext uri="{BB962C8B-B14F-4D97-AF65-F5344CB8AC3E}">
        <p14:creationId xmlns:p14="http://schemas.microsoft.com/office/powerpoint/2010/main" val="307319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F0AB00"/>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0" hasCustomPrompt="1"/>
          </p:nvPr>
        </p:nvSpPr>
        <p:spPr>
          <a:xfrm>
            <a:off x="441325" y="4805361"/>
            <a:ext cx="8053388" cy="242888"/>
          </a:xfrm>
        </p:spPr>
        <p:txBody>
          <a:bodyPr lIns="0">
            <a:normAutofit/>
          </a:bodyPr>
          <a:lstStyle>
            <a:lvl1pPr marL="0" indent="0" algn="l">
              <a:buNone/>
              <a:defRPr sz="900" b="0" cap="all"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Author names go here, author name, author name</a:t>
            </a:r>
          </a:p>
        </p:txBody>
      </p:sp>
      <p:sp>
        <p:nvSpPr>
          <p:cNvPr id="2" name="Title 1"/>
          <p:cNvSpPr>
            <a:spLocks noGrp="1"/>
          </p:cNvSpPr>
          <p:nvPr>
            <p:ph type="title" hasCustomPrompt="1"/>
          </p:nvPr>
        </p:nvSpPr>
        <p:spPr>
          <a:xfrm>
            <a:off x="440597" y="1638301"/>
            <a:ext cx="8054116" cy="2425700"/>
          </a:xfrm>
          <a:prstGeom prst="rect">
            <a:avLst/>
          </a:prstGeom>
        </p:spPr>
        <p:txBody>
          <a:bodyPr anchor="b" anchorCtr="0">
            <a:noAutofit/>
          </a:bodyPr>
          <a:lstStyle>
            <a:lvl1pPr algn="l">
              <a:defRPr sz="5400" b="1" i="0" cap="all">
                <a:solidFill>
                  <a:schemeClr val="tx1"/>
                </a:solidFill>
                <a:latin typeface="Arial Narrow" panose="020B0606020202030204" pitchFamily="34" charset="0"/>
                <a:cs typeface="Arial"/>
              </a:defRPr>
            </a:lvl1pPr>
          </a:lstStyle>
          <a:p>
            <a:r>
              <a:rPr lang="en-US"/>
              <a:t>SECTION TITLE </a:t>
            </a:r>
            <a:br>
              <a:rPr lang="en-US"/>
            </a:br>
            <a:r>
              <a:rPr lang="en-US"/>
              <a:t>GOES HERE</a:t>
            </a:r>
          </a:p>
        </p:txBody>
      </p:sp>
      <p:sp>
        <p:nvSpPr>
          <p:cNvPr id="3" name="Text Placeholder 2"/>
          <p:cNvSpPr>
            <a:spLocks noGrp="1"/>
          </p:cNvSpPr>
          <p:nvPr>
            <p:ph type="body" idx="1" hasCustomPrompt="1"/>
          </p:nvPr>
        </p:nvSpPr>
        <p:spPr>
          <a:xfrm>
            <a:off x="440597" y="4127500"/>
            <a:ext cx="8054116" cy="539243"/>
          </a:xfrm>
        </p:spPr>
        <p:txBody>
          <a:bodyPr lIns="0" rIns="0" anchor="b">
            <a:noAutofit/>
          </a:bodyPr>
          <a:lstStyle>
            <a:lvl1pPr marL="0" indent="0">
              <a:lnSpc>
                <a:spcPct val="100000"/>
              </a:lnSpc>
              <a:spcBef>
                <a:spcPts val="0"/>
              </a:spcBef>
              <a:spcAft>
                <a:spcPts val="0"/>
              </a:spcAft>
              <a:buNone/>
              <a:defRPr sz="2000" i="1" kern="1000" cap="none" spc="-50">
                <a:solidFill>
                  <a:schemeClr val="tx1"/>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Subhead goes here</a:t>
            </a:r>
          </a:p>
        </p:txBody>
      </p:sp>
      <p:pic>
        <p:nvPicPr>
          <p:cNvPr id="10" name="Picture 9" descr="Gold-Black.png">
            <a:extLst>
              <a:ext uri="{FF2B5EF4-FFF2-40B4-BE49-F238E27FC236}">
                <a16:creationId xmlns:a16="http://schemas.microsoft.com/office/drawing/2014/main" id="{B35725EA-F00C-44F5-A236-7C45ADC908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03713" y="4844191"/>
            <a:ext cx="2056384" cy="166624"/>
          </a:xfrm>
          <a:prstGeom prst="rect">
            <a:avLst/>
          </a:prstGeom>
        </p:spPr>
      </p:pic>
      <p:pic>
        <p:nvPicPr>
          <p:cNvPr id="7" name="Picture 6" descr="Text&#10;&#10;Description automatically generated with medium confidence">
            <a:extLst>
              <a:ext uri="{FF2B5EF4-FFF2-40B4-BE49-F238E27FC236}">
                <a16:creationId xmlns:a16="http://schemas.microsoft.com/office/drawing/2014/main" id="{EC3FF892-1113-4EF0-A058-F5DBE945909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0597" y="400049"/>
            <a:ext cx="1312876" cy="930153"/>
          </a:xfrm>
          <a:prstGeom prst="rect">
            <a:avLst/>
          </a:prstGeom>
        </p:spPr>
      </p:pic>
    </p:spTree>
    <p:extLst>
      <p:ext uri="{BB962C8B-B14F-4D97-AF65-F5344CB8AC3E}">
        <p14:creationId xmlns:p14="http://schemas.microsoft.com/office/powerpoint/2010/main" val="182812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oken Do Not U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solidFill>
                  <a:schemeClr val="tx1"/>
                </a:solidFill>
                <a:latin typeface="Arial Narrow" panose="020B0606020202030204" pitchFamily="34" charset="0"/>
                <a:cs typeface="Arial"/>
              </a:defRPr>
            </a:lvl1pPr>
            <a:lvl2pPr>
              <a:defRPr>
                <a:latin typeface="Arial Narrow" panose="020B0606020202030204" pitchFamily="34" charset="0"/>
                <a:cs typeface="Arial"/>
              </a:defRPr>
            </a:lvl2pPr>
            <a:lvl3pPr>
              <a:defRPr>
                <a:latin typeface="Arial Narrow" panose="020B0606020202030204" pitchFamily="34" charset="0"/>
                <a:cs typeface="Arial"/>
              </a:defRPr>
            </a:lvl3pPr>
            <a:lvl4pPr>
              <a:defRPr>
                <a:latin typeface="Arial Narrow" panose="020B0606020202030204" pitchFamily="34" charset="0"/>
                <a:cs typeface="Arial"/>
              </a:defRPr>
            </a:lvl4pPr>
            <a:lvl5pPr>
              <a:defRPr>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4"/>
            <a:endParaRPr lang="en-US"/>
          </a:p>
        </p:txBody>
      </p:sp>
      <p:sp>
        <p:nvSpPr>
          <p:cNvPr id="13"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12" name="Picture 11" descr="Text&#10;&#10;Description automatically generated with medium confidence">
            <a:extLst>
              <a:ext uri="{FF2B5EF4-FFF2-40B4-BE49-F238E27FC236}">
                <a16:creationId xmlns:a16="http://schemas.microsoft.com/office/drawing/2014/main" id="{3124CBB4-412C-4DC5-88D1-9CF8268091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9726" y="205978"/>
            <a:ext cx="827074" cy="621683"/>
          </a:xfrm>
          <a:prstGeom prst="rect">
            <a:avLst/>
          </a:prstGeom>
        </p:spPr>
      </p:pic>
      <p:sp>
        <p:nvSpPr>
          <p:cNvPr id="5" name="Title Placeholder 1">
            <a:extLst>
              <a:ext uri="{FF2B5EF4-FFF2-40B4-BE49-F238E27FC236}">
                <a16:creationId xmlns:a16="http://schemas.microsoft.com/office/drawing/2014/main" id="{DCD9A09C-7E6D-6EF7-DF15-404127D80356}"/>
              </a:ext>
            </a:extLst>
          </p:cNvPr>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p>
            <a:r>
              <a:rPr lang="en-US"/>
              <a:t>Slide title goes here</a:t>
            </a:r>
          </a:p>
        </p:txBody>
      </p:sp>
    </p:spTree>
    <p:extLst>
      <p:ext uri="{BB962C8B-B14F-4D97-AF65-F5344CB8AC3E}">
        <p14:creationId xmlns:p14="http://schemas.microsoft.com/office/powerpoint/2010/main" val="375483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
        <p:nvSpPr>
          <p:cNvPr id="7" name="Content Placeholder 2">
            <a:extLst>
              <a:ext uri="{FF2B5EF4-FFF2-40B4-BE49-F238E27FC236}">
                <a16:creationId xmlns:a16="http://schemas.microsoft.com/office/drawing/2014/main" id="{C403F27B-94F7-4DC4-AC19-343F8D6B40E5}"/>
              </a:ext>
            </a:extLst>
          </p:cNvPr>
          <p:cNvSpPr>
            <a:spLocks noGrp="1"/>
          </p:cNvSpPr>
          <p:nvPr>
            <p:ph idx="1" hasCustomPrompt="1"/>
          </p:nvPr>
        </p:nvSpPr>
        <p:spPr>
          <a:xfrm>
            <a:off x="457200" y="1200151"/>
            <a:ext cx="8229600" cy="1644649"/>
          </a:xfrm>
        </p:spPr>
        <p:txBody>
          <a:bodyPr/>
          <a:lstStyle>
            <a:lvl1pPr>
              <a:defRPr>
                <a:solidFill>
                  <a:schemeClr val="bg1">
                    <a:lumMod val="95000"/>
                  </a:schemeClr>
                </a:solidFill>
                <a:latin typeface="Arial Narrow" panose="020B0606020202030204" pitchFamily="34" charset="0"/>
                <a:cs typeface="Arial"/>
              </a:defRPr>
            </a:lvl1pPr>
            <a:lvl2pPr>
              <a:defRPr>
                <a:solidFill>
                  <a:schemeClr val="bg1">
                    <a:lumMod val="95000"/>
                  </a:schemeClr>
                </a:solidFill>
                <a:latin typeface="Arial Narrow" panose="020B0606020202030204" pitchFamily="34" charset="0"/>
                <a:cs typeface="Arial"/>
              </a:defRPr>
            </a:lvl2pPr>
            <a:lvl3pPr>
              <a:defRPr>
                <a:solidFill>
                  <a:schemeClr val="bg1">
                    <a:lumMod val="95000"/>
                  </a:schemeClr>
                </a:solidFill>
                <a:latin typeface="Arial Narrow" panose="020B0606020202030204" pitchFamily="34" charset="0"/>
                <a:cs typeface="Arial"/>
              </a:defRPr>
            </a:lvl3pPr>
            <a:lvl4pPr>
              <a:defRPr>
                <a:solidFill>
                  <a:schemeClr val="bg1">
                    <a:lumMod val="95000"/>
                  </a:schemeClr>
                </a:solidFill>
                <a:latin typeface="Arial Narrow" panose="020B0606020202030204" pitchFamily="34" charset="0"/>
                <a:cs typeface="Arial"/>
              </a:defRPr>
            </a:lvl4pPr>
            <a:lvl5pPr>
              <a:defRPr>
                <a:solidFill>
                  <a:schemeClr val="bg1">
                    <a:lumMod val="95000"/>
                  </a:schemeClr>
                </a:solidFill>
                <a:latin typeface="Arial Narrow" panose="020B0606020202030204" pitchFamily="34" charset="0"/>
                <a:cs typeface="Arial"/>
              </a:defRPr>
            </a:lvl5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itle Placeholder 1">
            <a:extLst>
              <a:ext uri="{FF2B5EF4-FFF2-40B4-BE49-F238E27FC236}">
                <a16:creationId xmlns:a16="http://schemas.microsoft.com/office/drawing/2014/main" id="{01929C60-BD38-17CD-A206-93C4EB88C82C}"/>
              </a:ext>
            </a:extLst>
          </p:cNvPr>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lvl1pPr>
              <a:defRPr>
                <a:solidFill>
                  <a:schemeClr val="bg1">
                    <a:lumMod val="95000"/>
                  </a:schemeClr>
                </a:solidFill>
              </a:defRPr>
            </a:lvl1pPr>
          </a:lstStyle>
          <a:p>
            <a:r>
              <a:rPr lang="en-US"/>
              <a:t>Slide title goes here</a:t>
            </a:r>
          </a:p>
        </p:txBody>
      </p:sp>
      <p:sp>
        <p:nvSpPr>
          <p:cNvPr id="5" name="Content Placeholder 2">
            <a:extLst>
              <a:ext uri="{FF2B5EF4-FFF2-40B4-BE49-F238E27FC236}">
                <a16:creationId xmlns:a16="http://schemas.microsoft.com/office/drawing/2014/main" id="{2D1DB6B8-F306-4C63-95DC-8E2E8C4972C4}"/>
              </a:ext>
            </a:extLst>
          </p:cNvPr>
          <p:cNvSpPr>
            <a:spLocks noGrp="1"/>
          </p:cNvSpPr>
          <p:nvPr>
            <p:ph idx="11" hasCustomPrompt="1"/>
          </p:nvPr>
        </p:nvSpPr>
        <p:spPr>
          <a:xfrm>
            <a:off x="457200" y="2918884"/>
            <a:ext cx="8229600" cy="1644649"/>
          </a:xfrm>
        </p:spPr>
        <p:txBody>
          <a:bodyPr/>
          <a:lstStyle>
            <a:lvl1pPr>
              <a:defRPr b="1">
                <a:solidFill>
                  <a:srgbClr val="81C67B"/>
                </a:solidFill>
                <a:latin typeface="Arial Narrow" panose="020B0606020202030204" pitchFamily="34" charset="0"/>
                <a:cs typeface="Arial"/>
              </a:defRPr>
            </a:lvl1pPr>
            <a:lvl2pPr>
              <a:defRPr b="1">
                <a:solidFill>
                  <a:srgbClr val="81C67B"/>
                </a:solidFill>
                <a:latin typeface="Arial Narrow" panose="020B0606020202030204" pitchFamily="34" charset="0"/>
                <a:cs typeface="Arial"/>
              </a:defRPr>
            </a:lvl2pPr>
            <a:lvl3pPr>
              <a:defRPr b="1">
                <a:solidFill>
                  <a:srgbClr val="81C67B"/>
                </a:solidFill>
                <a:latin typeface="Arial Narrow" panose="020B0606020202030204" pitchFamily="34" charset="0"/>
                <a:cs typeface="Arial"/>
              </a:defRPr>
            </a:lvl3pPr>
            <a:lvl4pPr>
              <a:defRPr b="1">
                <a:solidFill>
                  <a:srgbClr val="81C67B"/>
                </a:solidFill>
                <a:latin typeface="Arial Narrow" panose="020B0606020202030204" pitchFamily="34" charset="0"/>
                <a:cs typeface="Arial"/>
              </a:defRPr>
            </a:lvl4pPr>
            <a:lvl5pPr>
              <a:defRPr b="1">
                <a:solidFill>
                  <a:srgbClr val="81C67B"/>
                </a:solidFill>
                <a:latin typeface="Arial Narrow" panose="020B0606020202030204" pitchFamily="34" charset="0"/>
                <a:cs typeface="Arial"/>
              </a:defRPr>
            </a:lvl5pPr>
          </a:lstStyle>
          <a:p>
            <a:pPr lvl="0"/>
            <a:r>
              <a:rPr lang="en-US"/>
              <a:t>Emphasis text</a:t>
            </a:r>
          </a:p>
          <a:p>
            <a:pPr lvl="1"/>
            <a:r>
              <a:rPr lang="en-US"/>
              <a:t>Second level</a:t>
            </a:r>
          </a:p>
          <a:p>
            <a:pPr lvl="2"/>
            <a:r>
              <a:rPr lang="en-US"/>
              <a:t>Third level</a:t>
            </a:r>
          </a:p>
          <a:p>
            <a:pPr lvl="3"/>
            <a:r>
              <a:rPr lang="en-US"/>
              <a:t>Fourth level</a:t>
            </a:r>
          </a:p>
          <a:p>
            <a:pPr lvl="4"/>
            <a:r>
              <a:rPr lang="en-US"/>
              <a:t>Fifth level</a:t>
            </a:r>
          </a:p>
          <a:p>
            <a:pPr lvl="4"/>
            <a:endParaRPr lang="en-US"/>
          </a:p>
        </p:txBody>
      </p:sp>
      <p:pic>
        <p:nvPicPr>
          <p:cNvPr id="3" name="Picture 2" descr="A yellow logo with a white background&#10;&#10;Description automatically generated">
            <a:extLst>
              <a:ext uri="{FF2B5EF4-FFF2-40B4-BE49-F238E27FC236}">
                <a16:creationId xmlns:a16="http://schemas.microsoft.com/office/drawing/2014/main" id="{EE10CB76-963A-C8D2-FEB3-42B0E4E55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15912" y="4663829"/>
            <a:ext cx="1770888" cy="428871"/>
          </a:xfrm>
          <a:prstGeom prst="rect">
            <a:avLst/>
          </a:prstGeom>
        </p:spPr>
      </p:pic>
    </p:spTree>
    <p:extLst>
      <p:ext uri="{BB962C8B-B14F-4D97-AF65-F5344CB8AC3E}">
        <p14:creationId xmlns:p14="http://schemas.microsoft.com/office/powerpoint/2010/main" val="43278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 Titl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1151335"/>
            <a:ext cx="4040188" cy="479822"/>
          </a:xfr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goes here</a:t>
            </a:r>
          </a:p>
        </p:txBody>
      </p:sp>
      <p:sp>
        <p:nvSpPr>
          <p:cNvPr id="4" name="Content Placeholder 3"/>
          <p:cNvSpPr>
            <a:spLocks noGrp="1"/>
          </p:cNvSpPr>
          <p:nvPr>
            <p:ph sz="half" idx="2" hasCustomPrompt="1"/>
          </p:nvPr>
        </p:nvSpPr>
        <p:spPr>
          <a:xfrm>
            <a:off x="457200" y="1631156"/>
            <a:ext cx="4040188" cy="2963466"/>
          </a:xfrm>
        </p:spPr>
        <p:txBody>
          <a:bodyPr/>
          <a:lstStyle>
            <a:lvl1pPr>
              <a:defRPr sz="2400">
                <a:latin typeface="Arial Narrow" panose="020B0606020202030204" pitchFamily="34" charset="0"/>
              </a:defRPr>
            </a:lvl1pPr>
            <a:lvl2pPr>
              <a:defRPr sz="2000">
                <a:latin typeface="Arial Narrow" panose="020B0606020202030204" pitchFamily="34" charset="0"/>
              </a:defRPr>
            </a:lvl2pPr>
            <a:lvl3pPr>
              <a:defRPr sz="1800">
                <a:latin typeface="Arial Narrow" panose="020B0606020202030204" pitchFamily="34" charset="0"/>
              </a:defRPr>
            </a:lvl3pPr>
            <a:lvl4pPr>
              <a:defRPr sz="1600">
                <a:latin typeface="Arial Narrow" panose="020B0606020202030204" pitchFamily="34" charset="0"/>
              </a:defRPr>
            </a:lvl4pPr>
            <a:lvl5pPr>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endParaRPr lang="en-US"/>
          </a:p>
        </p:txBody>
      </p:sp>
      <p:sp>
        <p:nvSpPr>
          <p:cNvPr id="5" name="Text Placeholder 4"/>
          <p:cNvSpPr>
            <a:spLocks noGrp="1"/>
          </p:cNvSpPr>
          <p:nvPr>
            <p:ph type="body" sz="quarter" idx="3" hasCustomPrompt="1"/>
          </p:nvPr>
        </p:nvSpPr>
        <p:spPr>
          <a:xfrm>
            <a:off x="4645026" y="1151335"/>
            <a:ext cx="4041775" cy="479822"/>
          </a:xfrm>
        </p:spPr>
        <p:txBody>
          <a:bodyPr anchor="b"/>
          <a:lstStyle>
            <a:lvl1pPr marL="0" indent="0">
              <a:buNone/>
              <a:defRPr sz="2400" b="1">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 goes here</a:t>
            </a:r>
          </a:p>
        </p:txBody>
      </p:sp>
      <p:sp>
        <p:nvSpPr>
          <p:cNvPr id="6" name="Content Placeholder 5"/>
          <p:cNvSpPr>
            <a:spLocks noGrp="1"/>
          </p:cNvSpPr>
          <p:nvPr>
            <p:ph sz="quarter" idx="4" hasCustomPrompt="1"/>
          </p:nvPr>
        </p:nvSpPr>
        <p:spPr>
          <a:xfrm>
            <a:off x="4645026" y="1631156"/>
            <a:ext cx="4041775" cy="2963466"/>
          </a:xfrm>
        </p:spPr>
        <p:txBody>
          <a:bodyPr/>
          <a:lstStyle>
            <a:lvl1pPr>
              <a:defRPr sz="2400">
                <a:latin typeface="Arial Narrow" panose="020B0606020202030204" pitchFamily="34" charset="0"/>
              </a:defRPr>
            </a:lvl1pPr>
            <a:lvl2pPr>
              <a:defRPr sz="2000">
                <a:latin typeface="Arial Narrow" panose="020B0606020202030204" pitchFamily="34" charset="0"/>
              </a:defRPr>
            </a:lvl2pPr>
            <a:lvl3pPr>
              <a:defRPr sz="1800">
                <a:latin typeface="Arial Narrow" panose="020B0606020202030204" pitchFamily="34" charset="0"/>
              </a:defRPr>
            </a:lvl3pPr>
            <a:lvl4pPr>
              <a:defRPr sz="1600">
                <a:latin typeface="Arial Narrow" panose="020B0606020202030204" pitchFamily="34" charset="0"/>
              </a:defRPr>
            </a:lvl4pPr>
            <a:lvl5pPr>
              <a:defRPr sz="1600">
                <a:latin typeface="Arial Narrow" panose="020B0606020202030204" pitchFamily="34" charset="0"/>
              </a:defRPr>
            </a:lvl5pPr>
            <a:lvl6pPr>
              <a:defRPr sz="1600"/>
            </a:lvl6pPr>
            <a:lvl7pPr>
              <a:defRPr sz="1600"/>
            </a:lvl7pPr>
            <a:lvl8pPr>
              <a:defRPr sz="1600"/>
            </a:lvl8pPr>
            <a:lvl9pPr>
              <a:defRPr sz="1600"/>
            </a:lvl9p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endParaRPr lang="en-US"/>
          </a:p>
        </p:txBody>
      </p:sp>
      <p:sp>
        <p:nvSpPr>
          <p:cNvPr id="15"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sp>
        <p:nvSpPr>
          <p:cNvPr id="8" name="Title Placeholder 1">
            <a:extLst>
              <a:ext uri="{FF2B5EF4-FFF2-40B4-BE49-F238E27FC236}">
                <a16:creationId xmlns:a16="http://schemas.microsoft.com/office/drawing/2014/main" id="{AD4BF526-CAB3-8D9D-9223-7F85EEF62182}"/>
              </a:ext>
            </a:extLst>
          </p:cNvPr>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p>
            <a:r>
              <a:rPr lang="en-US"/>
              <a:t>Slide title goes here</a:t>
            </a:r>
          </a:p>
        </p:txBody>
      </p:sp>
    </p:spTree>
    <p:extLst>
      <p:ext uri="{BB962C8B-B14F-4D97-AF65-F5344CB8AC3E}">
        <p14:creationId xmlns:p14="http://schemas.microsoft.com/office/powerpoint/2010/main" val="2042339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a:prstGeom prst="rect">
            <a:avLst/>
          </a:prstGeom>
        </p:spPr>
        <p:txBody>
          <a:bodyPr>
            <a:noAutofit/>
          </a:bodyPr>
          <a:lstStyle>
            <a:lvl1pPr algn="ctr">
              <a:defRPr sz="4800">
                <a:latin typeface="Arial Narrow" panose="020B0606020202030204" pitchFamily="34" charset="0"/>
                <a:cs typeface="Arial"/>
              </a:defRPr>
            </a:lvl1pPr>
          </a:lstStyle>
          <a:p>
            <a:r>
              <a:rPr lang="en-US"/>
              <a:t>End slide title goes here</a:t>
            </a:r>
          </a:p>
        </p:txBody>
      </p:sp>
      <p:sp>
        <p:nvSpPr>
          <p:cNvPr id="3" name="Subtitle 2"/>
          <p:cNvSpPr>
            <a:spLocks noGrp="1"/>
          </p:cNvSpPr>
          <p:nvPr>
            <p:ph type="subTitle" idx="1" hasCustomPrompt="1"/>
          </p:nvPr>
        </p:nvSpPr>
        <p:spPr>
          <a:xfrm>
            <a:off x="1371600" y="3265393"/>
            <a:ext cx="6400800" cy="1205009"/>
          </a:xfrm>
        </p:spPr>
        <p:txBody>
          <a:bodyPr/>
          <a:lstStyle>
            <a:lvl1pPr marL="0" indent="0" algn="ctr">
              <a:buNone/>
              <a:defRPr>
                <a:solidFill>
                  <a:schemeClr val="tx1"/>
                </a:solidFill>
                <a:latin typeface="Arial Narrow" panose="020B0606020202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 or contact information goes here</a:t>
            </a:r>
          </a:p>
        </p:txBody>
      </p:sp>
      <p:sp>
        <p:nvSpPr>
          <p:cNvPr id="14" name="Text Placeholder 4"/>
          <p:cNvSpPr>
            <a:spLocks noGrp="1"/>
          </p:cNvSpPr>
          <p:nvPr>
            <p:ph type="body" sz="quarter" idx="10" hasCustomPrompt="1"/>
          </p:nvPr>
        </p:nvSpPr>
        <p:spPr>
          <a:xfrm>
            <a:off x="441325" y="4805361"/>
            <a:ext cx="4579408" cy="287339"/>
          </a:xfrm>
        </p:spPr>
        <p:txBody>
          <a:bodyPr lIns="0" anchor="ctr" anchorCtr="0">
            <a:noAutofit/>
          </a:bodyPr>
          <a:lstStyle>
            <a:lvl1pPr marL="0" indent="0" algn="l">
              <a:buNone/>
              <a:defRPr sz="900" b="0" cap="none" baseline="0"/>
            </a:lvl1pPr>
            <a:lvl2pPr marL="457200" indent="0">
              <a:buNone/>
              <a:defRPr/>
            </a:lvl2pPr>
            <a:lvl3pPr marL="914400" indent="0">
              <a:buNone/>
              <a:defRPr/>
            </a:lvl3pPr>
            <a:lvl4pPr marL="1371600" indent="0">
              <a:buNone/>
              <a:defRPr/>
            </a:lvl4pPr>
            <a:lvl5pPr marL="1828800" indent="0">
              <a:buNone/>
              <a:defRPr/>
            </a:lvl5pPr>
          </a:lstStyle>
          <a:p>
            <a:pPr lvl="0"/>
            <a:r>
              <a:rPr lang="en-US"/>
              <a:t>NOTES AND SOURCE go here</a:t>
            </a:r>
          </a:p>
        </p:txBody>
      </p:sp>
      <p:pic>
        <p:nvPicPr>
          <p:cNvPr id="8" name="Picture 7">
            <a:extLst>
              <a:ext uri="{FF2B5EF4-FFF2-40B4-BE49-F238E27FC236}">
                <a16:creationId xmlns:a16="http://schemas.microsoft.com/office/drawing/2014/main" id="{2802231C-9AB4-47B9-88E9-AED840D5EB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8559" y="-3517"/>
            <a:ext cx="1467076" cy="1100918"/>
          </a:xfrm>
          <a:prstGeom prst="rect">
            <a:avLst/>
          </a:prstGeom>
        </p:spPr>
      </p:pic>
    </p:spTree>
    <p:extLst>
      <p:ext uri="{BB962C8B-B14F-4D97-AF65-F5344CB8AC3E}">
        <p14:creationId xmlns:p14="http://schemas.microsoft.com/office/powerpoint/2010/main" val="238958498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0.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10.jpeg"/><Relationship Id="rId4" Type="http://schemas.openxmlformats.org/officeDocument/2006/relationships/slideLayout" Target="../slideLayouts/slideLayout3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p>
            <a:r>
              <a:rPr lang="en-US"/>
              <a:t>Slide title goes here</a:t>
            </a:r>
          </a:p>
        </p:txBody>
      </p:sp>
      <p:sp>
        <p:nvSpPr>
          <p:cNvPr id="3" name="Text Placeholder 2"/>
          <p:cNvSpPr>
            <a:spLocks noGrp="1"/>
          </p:cNvSpPr>
          <p:nvPr>
            <p:ph type="body" idx="1"/>
          </p:nvPr>
        </p:nvSpPr>
        <p:spPr>
          <a:xfrm>
            <a:off x="457200" y="982133"/>
            <a:ext cx="8229600" cy="3612490"/>
          </a:xfrm>
          <a:prstGeom prst="rect">
            <a:avLst/>
          </a:prstGeom>
        </p:spPr>
        <p:txBody>
          <a:bodyPr vert="horz" lIns="91440" tIns="45720" rIns="91440" bIns="45720" rtlCol="0">
            <a:normAutofit/>
          </a:body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1"/>
            <a:endParaRPr lang="en-US"/>
          </a:p>
        </p:txBody>
      </p:sp>
      <p:sp>
        <p:nvSpPr>
          <p:cNvPr id="9" name="Rectangle 8">
            <a:extLst>
              <a:ext uri="{FF2B5EF4-FFF2-40B4-BE49-F238E27FC236}">
                <a16:creationId xmlns:a16="http://schemas.microsoft.com/office/drawing/2014/main" id="{17BB00D5-3AAB-37DA-CF37-BFCC11177D7F}"/>
              </a:ext>
            </a:extLst>
          </p:cNvPr>
          <p:cNvSpPr/>
          <p:nvPr userDrawn="1"/>
        </p:nvSpPr>
        <p:spPr>
          <a:xfrm rot="5400000">
            <a:off x="226811" y="436365"/>
            <a:ext cx="556023" cy="95251"/>
          </a:xfrm>
          <a:prstGeom prst="rect">
            <a:avLst/>
          </a:prstGeom>
          <a:solidFill>
            <a:srgbClr val="F0A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yellow symbol on a black background&#10;&#10;Description automatically generated">
            <a:extLst>
              <a:ext uri="{FF2B5EF4-FFF2-40B4-BE49-F238E27FC236}">
                <a16:creationId xmlns:a16="http://schemas.microsoft.com/office/drawing/2014/main" id="{E986991A-FF68-0166-FBEE-3077E384F45E}"/>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sp>
        <p:nvSpPr>
          <p:cNvPr id="6" name="Text Placeholder 4">
            <a:extLst>
              <a:ext uri="{FF2B5EF4-FFF2-40B4-BE49-F238E27FC236}">
                <a16:creationId xmlns:a16="http://schemas.microsoft.com/office/drawing/2014/main" id="{394167F1-5FB4-4853-A472-6F91BF877151}"/>
              </a:ext>
            </a:extLst>
          </p:cNvPr>
          <p:cNvSpPr txBox="1">
            <a:spLocks/>
          </p:cNvSpPr>
          <p:nvPr userDrawn="1"/>
        </p:nvSpPr>
        <p:spPr>
          <a:xfrm>
            <a:off x="441325" y="4805361"/>
            <a:ext cx="4579408" cy="287339"/>
          </a:xfrm>
          <a:prstGeom prst="rect">
            <a:avLst/>
          </a:prstGeom>
        </p:spPr>
        <p:txBody>
          <a:bodyPr lIns="0" anchor="ctr" anchorCtr="0">
            <a:noAutofit/>
          </a:bodyPr>
          <a:lstStyle>
            <a:lvl1pPr marL="0" indent="0" algn="l" defTabSz="457200" rtl="0" eaLnBrk="1" latinLnBrk="0" hangingPunct="1">
              <a:spcBef>
                <a:spcPct val="20000"/>
              </a:spcBef>
              <a:buFont typeface="Arial"/>
              <a:buNone/>
              <a:defRPr sz="900" b="0" kern="1200" cap="none" baseline="0">
                <a:solidFill>
                  <a:schemeClr val="tx1">
                    <a:lumMod val="75000"/>
                    <a:lumOff val="25000"/>
                  </a:schemeClr>
                </a:solidFill>
                <a:latin typeface="Arial Narrow" panose="020B0606020202030204" pitchFamily="34" charset="0"/>
                <a:ea typeface="+mn-ea"/>
                <a:cs typeface="Arial"/>
              </a:defRPr>
            </a:lvl1pPr>
            <a:lvl2pPr marL="457200" indent="0" algn="l" defTabSz="457200" rtl="0" eaLnBrk="1" latinLnBrk="0" hangingPunct="1">
              <a:spcBef>
                <a:spcPct val="20000"/>
              </a:spcBef>
              <a:buFont typeface="Arial"/>
              <a:buNone/>
              <a:defRPr sz="1800" kern="1200">
                <a:solidFill>
                  <a:schemeClr val="tx1">
                    <a:lumMod val="75000"/>
                    <a:lumOff val="25000"/>
                  </a:schemeClr>
                </a:solidFill>
                <a:latin typeface="Arial Narrow" panose="020B0606020202030204" pitchFamily="34" charset="0"/>
                <a:ea typeface="+mn-ea"/>
                <a:cs typeface="Arial"/>
              </a:defRPr>
            </a:lvl2pPr>
            <a:lvl3pPr marL="914400" indent="0" algn="l" defTabSz="457200" rtl="0" eaLnBrk="1" latinLnBrk="0" hangingPunct="1">
              <a:spcBef>
                <a:spcPct val="20000"/>
              </a:spcBef>
              <a:buFont typeface="Arial"/>
              <a:buNone/>
              <a:defRPr sz="1800" kern="1200">
                <a:solidFill>
                  <a:schemeClr val="tx1">
                    <a:lumMod val="75000"/>
                    <a:lumOff val="25000"/>
                  </a:schemeClr>
                </a:solidFill>
                <a:latin typeface="Arial Narrow" panose="020B0606020202030204" pitchFamily="34" charset="0"/>
                <a:ea typeface="+mn-ea"/>
                <a:cs typeface="Arial"/>
              </a:defRPr>
            </a:lvl3pPr>
            <a:lvl4pPr marL="1371600" indent="0" algn="l" defTabSz="457200" rtl="0" eaLnBrk="1" latinLnBrk="0" hangingPunct="1">
              <a:spcBef>
                <a:spcPct val="20000"/>
              </a:spcBef>
              <a:buFont typeface="Arial"/>
              <a:buNone/>
              <a:defRPr sz="1600" kern="1200">
                <a:solidFill>
                  <a:schemeClr val="tx1">
                    <a:lumMod val="75000"/>
                    <a:lumOff val="25000"/>
                  </a:schemeClr>
                </a:solidFill>
                <a:latin typeface="Arial Narrow" panose="020B0606020202030204" pitchFamily="34" charset="0"/>
                <a:ea typeface="+mn-ea"/>
                <a:cs typeface="Arial"/>
              </a:defRPr>
            </a:lvl4pPr>
            <a:lvl5pPr marL="1828800" indent="0" algn="l" defTabSz="457200" rtl="0" eaLnBrk="1" latinLnBrk="0" hangingPunct="1">
              <a:spcBef>
                <a:spcPct val="20000"/>
              </a:spcBef>
              <a:buFont typeface="Arial"/>
              <a:buNone/>
              <a:defRPr sz="1200" kern="1200">
                <a:solidFill>
                  <a:schemeClr val="tx1">
                    <a:lumMod val="75000"/>
                    <a:lumOff val="25000"/>
                  </a:schemeClr>
                </a:solidFill>
                <a:latin typeface="Arial Narrow" panose="020B0606020202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a:ln>
                  <a:noFill/>
                </a:ln>
                <a:solidFill>
                  <a:prstClr val="black">
                    <a:lumMod val="75000"/>
                    <a:lumOff val="25000"/>
                  </a:prstClr>
                </a:solidFill>
                <a:effectLst/>
                <a:uLnTx/>
                <a:uFillTx/>
                <a:latin typeface="Arial Narrow" panose="020B0606020202030204" pitchFamily="34" charset="0"/>
                <a:ea typeface="+mn-ea"/>
                <a:cs typeface="Arial"/>
              </a:rPr>
              <a:t>NOTES AND SOURCE go here</a:t>
            </a:r>
          </a:p>
        </p:txBody>
      </p:sp>
    </p:spTree>
    <p:extLst>
      <p:ext uri="{BB962C8B-B14F-4D97-AF65-F5344CB8AC3E}">
        <p14:creationId xmlns:p14="http://schemas.microsoft.com/office/powerpoint/2010/main" val="255115965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44" r:id="rId13"/>
  </p:sldLayoutIdLst>
  <p:txStyles>
    <p:titleStyle>
      <a:lvl1pPr algn="l" defTabSz="457200" rtl="0" eaLnBrk="1" latinLnBrk="0" hangingPunct="1">
        <a:spcBef>
          <a:spcPct val="0"/>
        </a:spcBef>
        <a:buNone/>
        <a:defRPr sz="4200" b="1" kern="1200" cap="all">
          <a:solidFill>
            <a:schemeClr val="tx1"/>
          </a:solidFill>
          <a:latin typeface="Arial Narrow" panose="020B0606020202030204" pitchFamily="34" charset="0"/>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Narrow" panose="020B0606020202030204" pitchFamily="34" charset="0"/>
          <a:ea typeface="+mn-ea"/>
          <a:cs typeface="Arial"/>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Arial Narrow" panose="020B0606020202030204" pitchFamily="34" charset="0"/>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Arial Narrow" panose="020B0606020202030204" pitchFamily="34" charset="0"/>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Arial"/>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Arial Narrow" panose="020B0606020202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
          <p15:clr>
            <a:srgbClr val="F26B43"/>
          </p15:clr>
        </p15:guide>
        <p15:guide id="2" pos="2880">
          <p15:clr>
            <a:srgbClr val="F26B43"/>
          </p15:clr>
        </p15:guide>
        <p15:guide id="3" orient="horz" pos="17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82133"/>
            <a:ext cx="8229600" cy="3612490"/>
          </a:xfrm>
          <a:prstGeom prst="rect">
            <a:avLst/>
          </a:prstGeom>
        </p:spPr>
        <p:txBody>
          <a:bodyPr vert="horz" lIns="91440" tIns="45720" rIns="91440" bIns="45720" rtlCol="0">
            <a:normAutofit/>
          </a:body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a:p>
            <a:pPr lvl="0"/>
            <a:r>
              <a:rPr lang="en-US" b="1">
                <a:solidFill>
                  <a:srgbClr val="007A4D"/>
                </a:solidFill>
              </a:rPr>
              <a:t>Emphasis text</a:t>
            </a:r>
          </a:p>
          <a:p>
            <a:pPr lvl="1"/>
            <a:r>
              <a:rPr lang="en-US" b="1">
                <a:solidFill>
                  <a:srgbClr val="007A4D"/>
                </a:solidFill>
              </a:rPr>
              <a:t>Second level</a:t>
            </a:r>
          </a:p>
          <a:p>
            <a:pPr lvl="2"/>
            <a:r>
              <a:rPr lang="en-US" b="1">
                <a:solidFill>
                  <a:srgbClr val="007A4D"/>
                </a:solidFill>
              </a:rPr>
              <a:t>Third level</a:t>
            </a:r>
          </a:p>
          <a:p>
            <a:pPr lvl="3"/>
            <a:r>
              <a:rPr lang="en-US" b="1">
                <a:solidFill>
                  <a:srgbClr val="007A4D"/>
                </a:solidFill>
              </a:rPr>
              <a:t>Fourth level</a:t>
            </a:r>
          </a:p>
          <a:p>
            <a:pPr lvl="4"/>
            <a:r>
              <a:rPr lang="en-US" b="1">
                <a:solidFill>
                  <a:srgbClr val="007A4D"/>
                </a:solidFill>
              </a:rPr>
              <a:t>Fifth level</a:t>
            </a:r>
          </a:p>
          <a:p>
            <a:pPr lvl="1"/>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t" anchorCtr="0"/>
          <a:lstStyle>
            <a:lvl1pPr algn="l">
              <a:defRPr sz="900" cap="all" baseline="0">
                <a:solidFill>
                  <a:schemeClr val="tx1"/>
                </a:solidFill>
                <a:latin typeface=""/>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C2743F4-50CA-E04D-8465-7927D6A2DDB5}" type="datetimeFigureOut">
              <a:rPr kumimoji="0" lang="en-US" sz="900" b="0" i="0" u="none" strike="noStrike" kern="1200" cap="all" spc="0" normalizeH="0" baseline="0" noProof="0" smtClean="0">
                <a:ln>
                  <a:noFill/>
                </a:ln>
                <a:solidFill>
                  <a:prstClr val="black"/>
                </a:solidFill>
                <a:effectLst/>
                <a:uLnTx/>
                <a:uFillTx/>
                <a:latin typefac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11/22/23</a:t>
            </a:fld>
            <a:endParaRPr kumimoji="0" lang="en-US" sz="900" b="0" i="0" u="none" strike="noStrike" kern="1200" cap="all" spc="0" normalizeH="0" baseline="0" noProof="0">
              <a:ln>
                <a:noFill/>
              </a:ln>
              <a:solidFill>
                <a:prstClr val="black"/>
              </a:solidFill>
              <a:effectLst/>
              <a:uLnTx/>
              <a:uFillTx/>
              <a:latin typeface=""/>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98D8AB1-398E-E333-CDF1-D3F6131AD9FB}"/>
              </a:ext>
            </a:extLst>
          </p:cNvPr>
          <p:cNvSpPr/>
          <p:nvPr userDrawn="1"/>
        </p:nvSpPr>
        <p:spPr>
          <a:xfrm rot="5400000">
            <a:off x="226811" y="436365"/>
            <a:ext cx="556023" cy="95251"/>
          </a:xfrm>
          <a:prstGeom prst="rect">
            <a:avLst/>
          </a:prstGeom>
          <a:solidFill>
            <a:srgbClr val="F0A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itle Placeholder 5">
            <a:extLst>
              <a:ext uri="{FF2B5EF4-FFF2-40B4-BE49-F238E27FC236}">
                <a16:creationId xmlns:a16="http://schemas.microsoft.com/office/drawing/2014/main" id="{2EC23351-053F-72ED-9F9E-0DD23459A82B}"/>
              </a:ext>
            </a:extLst>
          </p:cNvPr>
          <p:cNvSpPr>
            <a:spLocks noGrp="1"/>
          </p:cNvSpPr>
          <p:nvPr>
            <p:ph type="title"/>
          </p:nvPr>
        </p:nvSpPr>
        <p:spPr>
          <a:xfrm>
            <a:off x="628650" y="205978"/>
            <a:ext cx="7886700" cy="556025"/>
          </a:xfrm>
          <a:prstGeom prst="rect">
            <a:avLst/>
          </a:prstGeom>
        </p:spPr>
        <p:txBody>
          <a:bodyPr vert="horz" lIns="91440" tIns="45720" rIns="91440" bIns="45720" rtlCol="0" anchor="ctr">
            <a:normAutofit/>
          </a:bodyPr>
          <a:lstStyle/>
          <a:p>
            <a:r>
              <a:rPr kumimoji="0" lang="en-US" sz="4200" b="1" i="0" u="none" strike="noStrike" kern="1200" cap="none" spc="0" normalizeH="0" baseline="0" noProof="0">
                <a:ln>
                  <a:noFill/>
                </a:ln>
                <a:solidFill>
                  <a:prstClr val="black"/>
                </a:solidFill>
                <a:effectLst/>
                <a:uLnTx/>
                <a:uFillTx/>
                <a:latin typeface="Arial Narrow" panose="020B0604020202020204" pitchFamily="34" charset="0"/>
                <a:ea typeface="+mn-ea"/>
                <a:cs typeface="Arial Narrow" panose="020B0604020202020204" pitchFamily="34" charset="0"/>
              </a:rPr>
              <a:t>Slide title (a sentence).</a:t>
            </a:r>
            <a:endParaRPr lang="en-US"/>
          </a:p>
        </p:txBody>
      </p:sp>
    </p:spTree>
    <p:extLst>
      <p:ext uri="{BB962C8B-B14F-4D97-AF65-F5344CB8AC3E}">
        <p14:creationId xmlns:p14="http://schemas.microsoft.com/office/powerpoint/2010/main" val="96373377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45" r:id="rId10"/>
    <p:sldLayoutId id="2147483746" r:id="rId11"/>
    <p:sldLayoutId id="2147483747" r:id="rId12"/>
    <p:sldLayoutId id="2147483748" r:id="rId13"/>
  </p:sldLayoutIdLst>
  <p:txStyles>
    <p:titleStyle>
      <a:lvl1pPr algn="l" defTabSz="457200" rtl="0" eaLnBrk="1" latinLnBrk="0" hangingPunct="1">
        <a:spcBef>
          <a:spcPct val="0"/>
        </a:spcBef>
        <a:buNone/>
        <a:defRPr sz="4200" b="1" kern="1200" cap="none">
          <a:solidFill>
            <a:schemeClr val="tx1"/>
          </a:solidFill>
          <a:latin typeface="Arial Narrow" panose="020B0606020202030204" pitchFamily="34" charset="0"/>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Narrow" panose="020B0606020202030204" pitchFamily="34" charset="0"/>
          <a:ea typeface="+mn-ea"/>
          <a:cs typeface="Arial"/>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Arial Narrow" panose="020B0606020202030204" pitchFamily="34" charset="0"/>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Arial Narrow" panose="020B0606020202030204" pitchFamily="34" charset="0"/>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Arial"/>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Arial Narrow" panose="020B0606020202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0">
          <p15:clr>
            <a:srgbClr val="F26B43"/>
          </p15:clr>
        </p15:guide>
        <p15:guide id="2" pos="2880">
          <p15:clr>
            <a:srgbClr val="F26B43"/>
          </p15:clr>
        </p15:guide>
        <p15:guide id="3" orient="horz" pos="1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t" anchorCtr="0"/>
          <a:lstStyle>
            <a:lvl1pPr algn="l">
              <a:defRPr sz="900" cap="all" baseline="0">
                <a:solidFill>
                  <a:schemeClr val="tx1"/>
                </a:solidFill>
                <a:latin typeface=""/>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C2743F4-50CA-E04D-8465-7927D6A2DDB5}" type="datetimeFigureOut">
              <a:rPr kumimoji="0" lang="en-US" sz="900" b="0" i="0" u="none" strike="noStrike" kern="1200" cap="all" spc="0" normalizeH="0" baseline="0" noProof="0" smtClean="0">
                <a:ln>
                  <a:noFill/>
                </a:ln>
                <a:solidFill>
                  <a:prstClr val="black"/>
                </a:solidFill>
                <a:effectLst/>
                <a:uLnTx/>
                <a:uFillTx/>
                <a:latin typefac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11/22/23</a:t>
            </a:fld>
            <a:endParaRPr kumimoji="0" lang="en-US" sz="900" b="0" i="0" u="none" strike="noStrike" kern="1200" cap="all" spc="0" normalizeH="0" baseline="0" noProof="0">
              <a:ln>
                <a:noFill/>
              </a:ln>
              <a:solidFill>
                <a:prstClr val="black"/>
              </a:solidFill>
              <a:effectLst/>
              <a:uLnTx/>
              <a:uFillTx/>
              <a:latin typeface=""/>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2" name="Picture 21" descr="A yellow symbol on a black background&#10;&#10;Description automatically generated">
            <a:extLst>
              <a:ext uri="{FF2B5EF4-FFF2-40B4-BE49-F238E27FC236}">
                <a16:creationId xmlns:a16="http://schemas.microsoft.com/office/drawing/2014/main" id="{ADC76122-E1EA-79CE-8F4D-73266831831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865748" y="4608070"/>
            <a:ext cx="1821051" cy="441019"/>
          </a:xfrm>
          <a:prstGeom prst="rect">
            <a:avLst/>
          </a:prstGeom>
        </p:spPr>
      </p:pic>
      <p:pic>
        <p:nvPicPr>
          <p:cNvPr id="31" name="Picture 30" descr="A yellow symbol on a black background&#10;&#10;Description automatically generated">
            <a:extLst>
              <a:ext uri="{FF2B5EF4-FFF2-40B4-BE49-F238E27FC236}">
                <a16:creationId xmlns:a16="http://schemas.microsoft.com/office/drawing/2014/main" id="{5E33EBF6-7D3C-FB10-7D27-BE313A90182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8954429" y="5987620"/>
            <a:ext cx="3141001" cy="760682"/>
          </a:xfrm>
          <a:prstGeom prst="rect">
            <a:avLst/>
          </a:prstGeom>
        </p:spPr>
      </p:pic>
    </p:spTree>
    <p:extLst>
      <p:ext uri="{BB962C8B-B14F-4D97-AF65-F5344CB8AC3E}">
        <p14:creationId xmlns:p14="http://schemas.microsoft.com/office/powerpoint/2010/main" val="1601543469"/>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24" r:id="rId4"/>
  </p:sldLayoutIdLst>
  <p:txStyles>
    <p:titleStyle>
      <a:lvl1pPr algn="l" defTabSz="457200" rtl="0" eaLnBrk="1" latinLnBrk="0" hangingPunct="1">
        <a:spcBef>
          <a:spcPct val="0"/>
        </a:spcBef>
        <a:buNone/>
        <a:defRPr sz="4200" b="1" kern="1200" cap="all">
          <a:solidFill>
            <a:schemeClr val="tx1"/>
          </a:solidFill>
          <a:latin typeface="Arial Narrow" panose="020B0606020202030204" pitchFamily="34" charset="0"/>
          <a:ea typeface="+mj-ea"/>
          <a:cs typeface="Arial"/>
        </a:defRPr>
      </a:lvl1pPr>
    </p:titleStyle>
    <p:bodyStyle>
      <a:lvl1pPr marL="0" indent="0" algn="l" defTabSz="457200" rtl="0" eaLnBrk="1" latinLnBrk="0" hangingPunct="1">
        <a:spcBef>
          <a:spcPct val="20000"/>
        </a:spcBef>
        <a:buFont typeface="Arial"/>
        <a:buNone/>
        <a:defRPr sz="2400" kern="1200">
          <a:solidFill>
            <a:schemeClr val="tx1">
              <a:lumMod val="75000"/>
              <a:lumOff val="25000"/>
            </a:schemeClr>
          </a:solidFill>
          <a:latin typeface="Arial Narrow" panose="020B0606020202030204" pitchFamily="34" charset="0"/>
          <a:ea typeface="+mn-ea"/>
          <a:cs typeface="Arial"/>
        </a:defRPr>
      </a:lvl1pPr>
      <a:lvl2pPr marL="742950" indent="-285750" algn="l" defTabSz="457200" rtl="0" eaLnBrk="1" latinLnBrk="0" hangingPunct="1">
        <a:spcBef>
          <a:spcPct val="20000"/>
        </a:spcBef>
        <a:buFont typeface="Arial"/>
        <a:buChar char="–"/>
        <a:defRPr sz="1800" kern="1200">
          <a:solidFill>
            <a:schemeClr val="tx1">
              <a:lumMod val="75000"/>
              <a:lumOff val="25000"/>
            </a:schemeClr>
          </a:solidFill>
          <a:latin typeface="Arial Narrow" panose="020B0606020202030204" pitchFamily="34" charset="0"/>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Arial Narrow" panose="020B0606020202030204" pitchFamily="34" charset="0"/>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75000"/>
              <a:lumOff val="25000"/>
            </a:schemeClr>
          </a:solidFill>
          <a:latin typeface="Arial Narrow" panose="020B0606020202030204" pitchFamily="34" charset="0"/>
          <a:ea typeface="+mn-ea"/>
          <a:cs typeface="Arial"/>
        </a:defRPr>
      </a:lvl4pPr>
      <a:lvl5pPr marL="2057400" indent="-228600" algn="l" defTabSz="457200" rtl="0" eaLnBrk="1" latinLnBrk="0" hangingPunct="1">
        <a:spcBef>
          <a:spcPct val="20000"/>
        </a:spcBef>
        <a:buFont typeface="Arial"/>
        <a:buChar char="»"/>
        <a:defRPr sz="1200" kern="1200">
          <a:solidFill>
            <a:schemeClr val="tx1">
              <a:lumMod val="75000"/>
              <a:lumOff val="25000"/>
            </a:schemeClr>
          </a:solidFill>
          <a:latin typeface="Arial Narrow" panose="020B0606020202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6">
          <p15:clr>
            <a:srgbClr val="F26B43"/>
          </p15:clr>
        </p15:guide>
        <p15:guide id="2" pos="2880">
          <p15:clr>
            <a:srgbClr val="F26B43"/>
          </p15:clr>
        </p15:guide>
        <p15:guide id="3" orient="horz" pos="21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556021"/>
          </a:xfrm>
          <a:prstGeom prst="rect">
            <a:avLst/>
          </a:prstGeom>
        </p:spPr>
        <p:txBody>
          <a:bodyPr vert="horz" lIns="182880" tIns="45720" rIns="0" bIns="45720" rtlCol="0" anchor="ctr" anchorCtr="0">
            <a:normAutofit/>
          </a:bodyPr>
          <a:lstStyle/>
          <a:p>
            <a:r>
              <a:rPr lang="en-US"/>
              <a:t>Slide title goes here</a:t>
            </a:r>
          </a:p>
        </p:txBody>
      </p:sp>
      <p:sp>
        <p:nvSpPr>
          <p:cNvPr id="3" name="Text Placeholder 2"/>
          <p:cNvSpPr>
            <a:spLocks noGrp="1"/>
          </p:cNvSpPr>
          <p:nvPr>
            <p:ph type="body" idx="1"/>
          </p:nvPr>
        </p:nvSpPr>
        <p:spPr>
          <a:xfrm>
            <a:off x="457200" y="982133"/>
            <a:ext cx="8229600" cy="3470597"/>
          </a:xfrm>
          <a:prstGeom prst="rect">
            <a:avLst/>
          </a:prstGeom>
        </p:spPr>
        <p:txBody>
          <a:bodyPr vert="horz" lIns="91440" tIns="45720" rIns="91440" bIns="45720" rtlCol="0">
            <a:normAutofit/>
          </a:bodyPr>
          <a:lstStyle/>
          <a:p>
            <a:pPr lvl="0"/>
            <a:r>
              <a:rPr lang="en-US"/>
              <a:t>Body text goes here</a:t>
            </a:r>
          </a:p>
          <a:p>
            <a:pPr lvl="1"/>
            <a:r>
              <a:rPr lang="en-US"/>
              <a:t>Second level</a:t>
            </a:r>
          </a:p>
          <a:p>
            <a:pPr lvl="2"/>
            <a:r>
              <a:rPr lang="en-US"/>
              <a:t>Third level</a:t>
            </a:r>
          </a:p>
          <a:p>
            <a:pPr lvl="3"/>
            <a:r>
              <a:rPr lang="en-US"/>
              <a:t>Fourth level</a:t>
            </a:r>
          </a:p>
          <a:p>
            <a:pPr lvl="4"/>
            <a:r>
              <a:rPr lang="en-US"/>
              <a:t>Fifth level</a:t>
            </a:r>
          </a:p>
          <a:p>
            <a:pPr lvl="4"/>
            <a:endParaRPr lang="en-US"/>
          </a:p>
          <a:p>
            <a:pPr lvl="1"/>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t" anchorCtr="0"/>
          <a:lstStyle>
            <a:lvl1pPr algn="l">
              <a:defRPr sz="900" cap="all" baseline="0">
                <a:solidFill>
                  <a:schemeClr val="tx1"/>
                </a:solidFill>
                <a:latin typeface=""/>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C2743F4-50CA-E04D-8465-7927D6A2DDB5}" type="datetimeFigureOut">
              <a:rPr kumimoji="0" lang="en-US" sz="900" b="0" i="0" u="none" strike="noStrike" kern="1200" cap="all" spc="0" normalizeH="0" baseline="0" noProof="0" smtClean="0">
                <a:ln>
                  <a:noFill/>
                </a:ln>
                <a:solidFill>
                  <a:prstClr val="black"/>
                </a:solidFill>
                <a:effectLst/>
                <a:uLnTx/>
                <a:uFillTx/>
                <a:latin typeface=""/>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11/22/23</a:t>
            </a:fld>
            <a:endParaRPr kumimoji="0" lang="en-US" sz="900" b="0" i="0" u="none" strike="noStrike" kern="1200" cap="all" spc="0" normalizeH="0" baseline="0" noProof="0">
              <a:ln>
                <a:noFill/>
              </a:ln>
              <a:solidFill>
                <a:prstClr val="black"/>
              </a:solidFill>
              <a:effectLst/>
              <a:uLnTx/>
              <a:uFillTx/>
              <a:latin typeface=""/>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17BB00D5-3AAB-37DA-CF37-BFCC11177D7F}"/>
              </a:ext>
            </a:extLst>
          </p:cNvPr>
          <p:cNvSpPr/>
          <p:nvPr userDrawn="1"/>
        </p:nvSpPr>
        <p:spPr>
          <a:xfrm rot="5400000">
            <a:off x="226811" y="436365"/>
            <a:ext cx="556023" cy="95251"/>
          </a:xfrm>
          <a:prstGeom prst="rect">
            <a:avLst/>
          </a:prstGeom>
          <a:solidFill>
            <a:srgbClr val="F0A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 Placeholder 2">
            <a:extLst>
              <a:ext uri="{FF2B5EF4-FFF2-40B4-BE49-F238E27FC236}">
                <a16:creationId xmlns:a16="http://schemas.microsoft.com/office/drawing/2014/main" id="{8EFFD00A-D749-7004-46CB-0FFAF8976C68}"/>
              </a:ext>
            </a:extLst>
          </p:cNvPr>
          <p:cNvSpPr txBox="1">
            <a:spLocks/>
          </p:cNvSpPr>
          <p:nvPr userDrawn="1"/>
        </p:nvSpPr>
        <p:spPr>
          <a:xfrm>
            <a:off x="457200" y="2810933"/>
            <a:ext cx="8229600" cy="174836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bg1">
                    <a:lumMod val="95000"/>
                  </a:schemeClr>
                </a:solidFill>
                <a:latin typeface="Arial Narrow" panose="020B0606020202030204" pitchFamily="34" charset="0"/>
                <a:ea typeface="+mn-ea"/>
                <a:cs typeface="Arial"/>
              </a:defRPr>
            </a:lvl1pPr>
            <a:lvl2pPr marL="742950" indent="-285750" algn="l" defTabSz="457200" rtl="0" eaLnBrk="1" latinLnBrk="0" hangingPunct="1">
              <a:spcBef>
                <a:spcPct val="20000"/>
              </a:spcBef>
              <a:buFont typeface="Arial"/>
              <a:buChar char="–"/>
              <a:defRPr sz="1800" kern="1200">
                <a:solidFill>
                  <a:schemeClr val="bg1">
                    <a:lumMod val="95000"/>
                  </a:schemeClr>
                </a:solidFill>
                <a:latin typeface="Arial Narrow" panose="020B0606020202030204" pitchFamily="34" charset="0"/>
                <a:ea typeface="+mn-ea"/>
                <a:cs typeface="Arial"/>
              </a:defRPr>
            </a:lvl2pPr>
            <a:lvl3pPr marL="1143000" indent="-228600" algn="l" defTabSz="457200" rtl="0" eaLnBrk="1" latinLnBrk="0" hangingPunct="1">
              <a:spcBef>
                <a:spcPct val="20000"/>
              </a:spcBef>
              <a:buFont typeface="Arial"/>
              <a:buChar char="•"/>
              <a:defRPr sz="1800" kern="1200">
                <a:solidFill>
                  <a:schemeClr val="bg1">
                    <a:lumMod val="95000"/>
                  </a:schemeClr>
                </a:solidFill>
                <a:latin typeface="Arial Narrow" panose="020B0606020202030204" pitchFamily="34" charset="0"/>
                <a:ea typeface="+mn-ea"/>
                <a:cs typeface="Arial"/>
              </a:defRPr>
            </a:lvl3pPr>
            <a:lvl4pPr marL="1600200" indent="-228600" algn="l" defTabSz="457200" rtl="0" eaLnBrk="1" latinLnBrk="0" hangingPunct="1">
              <a:spcBef>
                <a:spcPct val="20000"/>
              </a:spcBef>
              <a:buFont typeface="Arial"/>
              <a:buChar char="–"/>
              <a:defRPr sz="1600" kern="1200">
                <a:solidFill>
                  <a:schemeClr val="bg1">
                    <a:lumMod val="95000"/>
                  </a:schemeClr>
                </a:solidFill>
                <a:latin typeface="Arial Narrow" panose="020B0606020202030204" pitchFamily="34" charset="0"/>
                <a:ea typeface="+mn-ea"/>
                <a:cs typeface="Arial"/>
              </a:defRPr>
            </a:lvl4pPr>
            <a:lvl5pPr marL="2057400" indent="-228600" algn="l" defTabSz="457200" rtl="0" eaLnBrk="1" latinLnBrk="0" hangingPunct="1">
              <a:spcBef>
                <a:spcPct val="20000"/>
              </a:spcBef>
              <a:buFont typeface="Arial"/>
              <a:buChar char="»"/>
              <a:defRPr sz="1200" kern="1200">
                <a:solidFill>
                  <a:schemeClr val="bg1">
                    <a:lumMod val="95000"/>
                  </a:schemeClr>
                </a:solidFill>
                <a:latin typeface="Arial Narrow" panose="020B0606020202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1" i="0" u="none" strike="noStrike" kern="1200" cap="none" spc="0" normalizeH="0" baseline="0" noProof="0">
                <a:ln>
                  <a:noFill/>
                </a:ln>
                <a:solidFill>
                  <a:srgbClr val="81C67B"/>
                </a:solidFill>
                <a:effectLst/>
                <a:uLnTx/>
                <a:uFillTx/>
                <a:latin typeface="Arial Narrow" panose="020B0606020202030204" pitchFamily="34" charset="0"/>
                <a:ea typeface="+mn-ea"/>
                <a:cs typeface="Arial"/>
              </a:rPr>
              <a:t>Emphasis text</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1800" b="1" i="0" u="none" strike="noStrike" kern="1200" cap="none" spc="0" normalizeH="0" baseline="0" noProof="0">
                <a:ln>
                  <a:noFill/>
                </a:ln>
                <a:solidFill>
                  <a:srgbClr val="81C67B"/>
                </a:solidFill>
                <a:effectLst/>
                <a:uLnTx/>
                <a:uFillTx/>
                <a:latin typeface="Arial Narrow" panose="020B0606020202030204" pitchFamily="34" charset="0"/>
                <a:ea typeface="+mn-ea"/>
                <a:cs typeface="Arial"/>
              </a:rPr>
              <a:t>Second level</a:t>
            </a:r>
          </a:p>
          <a:p>
            <a:pPr marL="1143000" marR="0" lvl="2"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800" b="1" i="0" u="none" strike="noStrike" kern="1200" cap="none" spc="0" normalizeH="0" baseline="0" noProof="0">
                <a:ln>
                  <a:noFill/>
                </a:ln>
                <a:solidFill>
                  <a:srgbClr val="81C67B"/>
                </a:solidFill>
                <a:effectLst/>
                <a:uLnTx/>
                <a:uFillTx/>
                <a:latin typeface="Arial Narrow" panose="020B0606020202030204" pitchFamily="34" charset="0"/>
                <a:ea typeface="+mn-ea"/>
                <a:cs typeface="Arial"/>
              </a:rPr>
              <a:t>Third level</a:t>
            </a:r>
          </a:p>
          <a:p>
            <a:pPr marL="1600200" marR="0" lvl="3"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600" b="1" i="0" u="none" strike="noStrike" kern="1200" cap="none" spc="0" normalizeH="0" baseline="0" noProof="0">
                <a:ln>
                  <a:noFill/>
                </a:ln>
                <a:solidFill>
                  <a:srgbClr val="81C67B"/>
                </a:solidFill>
                <a:effectLst/>
                <a:uLnTx/>
                <a:uFillTx/>
                <a:latin typeface="Arial Narrow" panose="020B0606020202030204" pitchFamily="34" charset="0"/>
                <a:ea typeface="+mn-ea"/>
                <a:cs typeface="Arial"/>
              </a:rPr>
              <a:t>Fourth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0">
                <a:ln>
                  <a:noFill/>
                </a:ln>
                <a:solidFill>
                  <a:srgbClr val="81C67B"/>
                </a:solidFill>
                <a:effectLst/>
                <a:uLnTx/>
                <a:uFillTx/>
                <a:latin typeface="Arial Narrow" panose="020B0606020202030204" pitchFamily="34" charset="0"/>
                <a:ea typeface="+mn-ea"/>
                <a:cs typeface="Arial"/>
              </a:rPr>
              <a:t>Fifth level</a:t>
            </a:r>
          </a:p>
          <a:p>
            <a:pPr marL="2057400" marR="0" lvl="4" indent="-228600" algn="l" defTabSz="457200" rtl="0" eaLnBrk="1" fontAlgn="auto" latinLnBrk="0" hangingPunct="1">
              <a:lnSpc>
                <a:spcPct val="100000"/>
              </a:lnSpc>
              <a:spcBef>
                <a:spcPct val="20000"/>
              </a:spcBef>
              <a:spcAft>
                <a:spcPts val="0"/>
              </a:spcAft>
              <a:buClrTx/>
              <a:buSzTx/>
              <a:buFont typeface="Arial"/>
              <a:buChar char="»"/>
              <a:tabLst/>
              <a:defRPr/>
            </a:pPr>
            <a:endParaRPr kumimoji="0" lang="en-US" sz="1200" b="0" i="0" u="none" strike="noStrike" kern="1200" cap="none" spc="0" normalizeH="0" baseline="0" noProof="0">
              <a:ln>
                <a:noFill/>
              </a:ln>
              <a:solidFill>
                <a:prstClr val="white">
                  <a:lumMod val="95000"/>
                </a:prstClr>
              </a:solidFill>
              <a:effectLst/>
              <a:uLnTx/>
              <a:uFillTx/>
              <a:latin typeface="Arial Narrow" panose="020B0606020202030204" pitchFamily="34" charset="0"/>
              <a:ea typeface="+mn-ea"/>
              <a:cs typeface="Arial"/>
            </a:endParaRPr>
          </a:p>
        </p:txBody>
      </p:sp>
      <p:pic>
        <p:nvPicPr>
          <p:cNvPr id="6" name="Picture 5" descr="A yellow logo with a white background&#10;&#10;Description automatically generated">
            <a:extLst>
              <a:ext uri="{FF2B5EF4-FFF2-40B4-BE49-F238E27FC236}">
                <a16:creationId xmlns:a16="http://schemas.microsoft.com/office/drawing/2014/main" id="{E4DC1677-D309-04CA-512B-5DE8F93C4249}"/>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915912" y="4663829"/>
            <a:ext cx="1770888" cy="428871"/>
          </a:xfrm>
          <a:prstGeom prst="rect">
            <a:avLst/>
          </a:prstGeom>
        </p:spPr>
      </p:pic>
    </p:spTree>
    <p:extLst>
      <p:ext uri="{BB962C8B-B14F-4D97-AF65-F5344CB8AC3E}">
        <p14:creationId xmlns:p14="http://schemas.microsoft.com/office/powerpoint/2010/main" val="2470973553"/>
      </p:ext>
    </p:extLst>
  </p:cSld>
  <p:clrMap bg1="lt1" tx1="dk1" bg2="lt2" tx2="dk2" accent1="accent1" accent2="accent2" accent3="accent3" accent4="accent4" accent5="accent5" accent6="accent6" hlink="hlink" folHlink="folHlink"/>
  <p:sldLayoutIdLst>
    <p:sldLayoutId id="2147483709"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l" defTabSz="457200" rtl="0" eaLnBrk="1" latinLnBrk="0" hangingPunct="1">
        <a:spcBef>
          <a:spcPct val="0"/>
        </a:spcBef>
        <a:buNone/>
        <a:defRPr sz="4200" b="1" kern="1200" cap="all">
          <a:solidFill>
            <a:schemeClr val="bg1"/>
          </a:solidFill>
          <a:latin typeface="Arial Narrow" panose="020B0606020202030204" pitchFamily="34" charset="0"/>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bg1">
              <a:lumMod val="95000"/>
            </a:schemeClr>
          </a:solidFill>
          <a:latin typeface="Arial Narrow" panose="020B0606020202030204" pitchFamily="34" charset="0"/>
          <a:ea typeface="+mn-ea"/>
          <a:cs typeface="Arial"/>
        </a:defRPr>
      </a:lvl1pPr>
      <a:lvl2pPr marL="742950" indent="-285750" algn="l" defTabSz="457200" rtl="0" eaLnBrk="1" latinLnBrk="0" hangingPunct="1">
        <a:spcBef>
          <a:spcPct val="20000"/>
        </a:spcBef>
        <a:buFont typeface="Arial"/>
        <a:buChar char="–"/>
        <a:defRPr sz="1800" kern="1200">
          <a:solidFill>
            <a:schemeClr val="bg1">
              <a:lumMod val="95000"/>
            </a:schemeClr>
          </a:solidFill>
          <a:latin typeface="Arial Narrow" panose="020B0606020202030204" pitchFamily="34" charset="0"/>
          <a:ea typeface="+mn-ea"/>
          <a:cs typeface="Arial"/>
        </a:defRPr>
      </a:lvl2pPr>
      <a:lvl3pPr marL="1143000" indent="-228600" algn="l" defTabSz="457200" rtl="0" eaLnBrk="1" latinLnBrk="0" hangingPunct="1">
        <a:spcBef>
          <a:spcPct val="20000"/>
        </a:spcBef>
        <a:buFont typeface="Arial"/>
        <a:buChar char="•"/>
        <a:defRPr sz="1800" kern="1200">
          <a:solidFill>
            <a:schemeClr val="bg1">
              <a:lumMod val="95000"/>
            </a:schemeClr>
          </a:solidFill>
          <a:latin typeface="Arial Narrow" panose="020B0606020202030204" pitchFamily="34" charset="0"/>
          <a:ea typeface="+mn-ea"/>
          <a:cs typeface="Arial"/>
        </a:defRPr>
      </a:lvl3pPr>
      <a:lvl4pPr marL="1600200" indent="-228600" algn="l" defTabSz="457200" rtl="0" eaLnBrk="1" latinLnBrk="0" hangingPunct="1">
        <a:spcBef>
          <a:spcPct val="20000"/>
        </a:spcBef>
        <a:buFont typeface="Arial"/>
        <a:buChar char="–"/>
        <a:defRPr sz="1600" kern="1200">
          <a:solidFill>
            <a:schemeClr val="bg1">
              <a:lumMod val="95000"/>
            </a:schemeClr>
          </a:solidFill>
          <a:latin typeface="Arial Narrow" panose="020B0606020202030204" pitchFamily="34" charset="0"/>
          <a:ea typeface="+mn-ea"/>
          <a:cs typeface="Arial"/>
        </a:defRPr>
      </a:lvl4pPr>
      <a:lvl5pPr marL="2057400" indent="-228600" algn="l" defTabSz="457200" rtl="0" eaLnBrk="1" latinLnBrk="0" hangingPunct="1">
        <a:spcBef>
          <a:spcPct val="20000"/>
        </a:spcBef>
        <a:buFont typeface="Arial"/>
        <a:buChar char="»"/>
        <a:defRPr sz="1200" kern="1200">
          <a:solidFill>
            <a:schemeClr val="bg1">
              <a:lumMod val="95000"/>
            </a:schemeClr>
          </a:solidFill>
          <a:latin typeface="Arial Narrow" panose="020B0606020202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
          <p15:clr>
            <a:srgbClr val="F26B43"/>
          </p15:clr>
        </p15:guide>
        <p15:guide id="2" pos="2880">
          <p15:clr>
            <a:srgbClr val="F26B43"/>
          </p15:clr>
        </p15:guide>
        <p15:guide id="3" orient="horz" pos="17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45.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hyperlink" Target="https://electricschoolbusinitiative.org/powering-electric-school-bus-adoption-complementary-funding-and-financing-solutions" TargetMode="External"/><Relationship Id="rId5" Type="http://schemas.openxmlformats.org/officeDocument/2006/relationships/diagramQuickStyle" Target="../diagrams/quickStyle1.xml"/><Relationship Id="rId10" Type="http://schemas.openxmlformats.org/officeDocument/2006/relationships/image" Target="../media/image45.png"/><Relationship Id="rId4" Type="http://schemas.openxmlformats.org/officeDocument/2006/relationships/diagramLayout" Target="../diagrams/layout1.xml"/><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www.rd.usda.gov/"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hyperlink" Target="mailto:esbinfo@wri.org" TargetMode="External"/><Relationship Id="rId3" Type="http://schemas.openxmlformats.org/officeDocument/2006/relationships/image" Target="../media/image60.jpeg"/><Relationship Id="rId7" Type="http://schemas.openxmlformats.org/officeDocument/2006/relationships/hyperlink" Target="mailto:margarita.parra@cleanenergyworks.org"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mailto:carolina@chaconconsulting.com" TargetMode="External"/><Relationship Id="rId5" Type="http://schemas.openxmlformats.org/officeDocument/2006/relationships/image" Target="../media/image61.pn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07F_9483BC49.xm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46F25-D17B-ECD5-6A29-31F9F7A9C958}"/>
              </a:ext>
            </a:extLst>
          </p:cNvPr>
          <p:cNvSpPr>
            <a:spLocks noGrp="1"/>
          </p:cNvSpPr>
          <p:nvPr>
            <p:ph type="title"/>
          </p:nvPr>
        </p:nvSpPr>
        <p:spPr>
          <a:xfrm>
            <a:off x="402891" y="2892628"/>
            <a:ext cx="8339865" cy="1871663"/>
          </a:xfrm>
        </p:spPr>
        <p:txBody>
          <a:bodyPr/>
          <a:lstStyle/>
          <a:p>
            <a:r>
              <a:rPr lang="en-US" sz="3400">
                <a:latin typeface="Arial Narrow"/>
              </a:rPr>
              <a:t>DEMYSTIFYING FINANCE: </a:t>
            </a:r>
            <a:br>
              <a:rPr lang="en-US" sz="3400">
                <a:latin typeface="Arial Narrow"/>
              </a:rPr>
            </a:br>
            <a:r>
              <a:rPr lang="en-US" sz="3400">
                <a:latin typeface="Arial Narrow"/>
              </a:rPr>
              <a:t>OPPORTUNITIES TO SCALE THE ADOPTION OF ELECTRIC SCHOOL BUSES</a:t>
            </a:r>
            <a:endParaRPr lang="en-US" sz="3400"/>
          </a:p>
        </p:txBody>
      </p:sp>
      <p:grpSp>
        <p:nvGrpSpPr>
          <p:cNvPr id="13" name="Group 12">
            <a:extLst>
              <a:ext uri="{FF2B5EF4-FFF2-40B4-BE49-F238E27FC236}">
                <a16:creationId xmlns:a16="http://schemas.microsoft.com/office/drawing/2014/main" id="{911BF53F-58AE-0679-5739-6FC291F1680D}"/>
              </a:ext>
            </a:extLst>
          </p:cNvPr>
          <p:cNvGrpSpPr/>
          <p:nvPr/>
        </p:nvGrpSpPr>
        <p:grpSpPr>
          <a:xfrm>
            <a:off x="256165" y="297179"/>
            <a:ext cx="4195730" cy="951779"/>
            <a:chOff x="1644251" y="3148080"/>
            <a:chExt cx="4360014" cy="848902"/>
          </a:xfrm>
        </p:grpSpPr>
        <p:sp>
          <p:nvSpPr>
            <p:cNvPr id="9" name="Rectangle 8">
              <a:extLst>
                <a:ext uri="{FF2B5EF4-FFF2-40B4-BE49-F238E27FC236}">
                  <a16:creationId xmlns:a16="http://schemas.microsoft.com/office/drawing/2014/main" id="{1668FDA8-F8AA-7375-3C5C-CD106EE81338}"/>
                </a:ext>
              </a:extLst>
            </p:cNvPr>
            <p:cNvSpPr/>
            <p:nvPr/>
          </p:nvSpPr>
          <p:spPr>
            <a:xfrm>
              <a:off x="1644251" y="3148080"/>
              <a:ext cx="4360014" cy="8489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 name="Picture 10" descr="Image preview">
              <a:extLst>
                <a:ext uri="{FF2B5EF4-FFF2-40B4-BE49-F238E27FC236}">
                  <a16:creationId xmlns:a16="http://schemas.microsoft.com/office/drawing/2014/main" id="{A5810984-083A-C43C-FE87-75042BF783E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1171"/>
            <a:stretch/>
          </p:blipFill>
          <p:spPr bwMode="auto">
            <a:xfrm>
              <a:off x="2922210" y="3212731"/>
              <a:ext cx="953416" cy="720304"/>
            </a:xfrm>
            <a:prstGeom prst="rect">
              <a:avLst/>
            </a:prstGeom>
            <a:solidFill>
              <a:schemeClr val="bg1"/>
            </a:solidFill>
          </p:spPr>
        </p:pic>
        <p:pic>
          <p:nvPicPr>
            <p:cNvPr id="12" name="Google Shape;189;p4" descr="Green text on a black background&#10;&#10;Description automatically generated">
              <a:extLst>
                <a:ext uri="{FF2B5EF4-FFF2-40B4-BE49-F238E27FC236}">
                  <a16:creationId xmlns:a16="http://schemas.microsoft.com/office/drawing/2014/main" id="{830E1AFF-0184-29CE-6B44-E4473E6E843F}"/>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890214" y="3296525"/>
              <a:ext cx="2055027" cy="559829"/>
            </a:xfrm>
            <a:prstGeom prst="rect">
              <a:avLst/>
            </a:prstGeom>
            <a:noFill/>
            <a:ln>
              <a:noFill/>
            </a:ln>
          </p:spPr>
        </p:pic>
      </p:grpSp>
      <p:pic>
        <p:nvPicPr>
          <p:cNvPr id="5" name="Picture 4" descr="A black and yellow sign with text&#10;&#10;Description automatically generated">
            <a:extLst>
              <a:ext uri="{FF2B5EF4-FFF2-40B4-BE49-F238E27FC236}">
                <a16:creationId xmlns:a16="http://schemas.microsoft.com/office/drawing/2014/main" id="{DDFE974A-E8AC-6257-0507-D9DE70B07ED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30"/>
          <a:stretch/>
        </p:blipFill>
        <p:spPr>
          <a:xfrm>
            <a:off x="256010" y="418233"/>
            <a:ext cx="1270799" cy="700628"/>
          </a:xfrm>
          <a:prstGeom prst="rect">
            <a:avLst/>
          </a:prstGeom>
        </p:spPr>
      </p:pic>
    </p:spTree>
    <p:extLst>
      <p:ext uri="{BB962C8B-B14F-4D97-AF65-F5344CB8AC3E}">
        <p14:creationId xmlns:p14="http://schemas.microsoft.com/office/powerpoint/2010/main" val="18401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563C9FF8-8213-7114-AD63-266478F6E9E0}"/>
              </a:ext>
            </a:extLst>
          </p:cNvPr>
          <p:cNvSpPr>
            <a:spLocks noGrp="1"/>
          </p:cNvSpPr>
          <p:nvPr>
            <p:ph type="title"/>
          </p:nvPr>
        </p:nvSpPr>
        <p:spPr>
          <a:xfrm>
            <a:off x="440635" y="189414"/>
            <a:ext cx="8237882" cy="937020"/>
          </a:xfrm>
        </p:spPr>
        <p:txBody>
          <a:bodyPr vert="horz" lIns="182880" tIns="45720" rIns="0" bIns="45720" rtlCol="0" anchor="t" anchorCtr="0">
            <a:noAutofit/>
          </a:bodyPr>
          <a:lstStyle/>
          <a:p>
            <a:r>
              <a:rPr lang="en-US" sz="2600">
                <a:solidFill>
                  <a:srgbClr val="000000"/>
                </a:solidFill>
                <a:latin typeface="Arial Narrow"/>
              </a:rPr>
              <a:t>ESB</a:t>
            </a:r>
            <a:r>
              <a:rPr lang="en-US" sz="1600">
                <a:solidFill>
                  <a:srgbClr val="000000"/>
                </a:solidFill>
                <a:latin typeface="Arial Narrow"/>
              </a:rPr>
              <a:t>s</a:t>
            </a:r>
            <a:r>
              <a:rPr lang="en-US" sz="2600">
                <a:solidFill>
                  <a:srgbClr val="000000"/>
                </a:solidFill>
                <a:latin typeface="Arial Narrow"/>
              </a:rPr>
              <a:t> OFFER LIFETIME OPERATIONAL AND FUEL SAVINGS that can BE FINANCED</a:t>
            </a:r>
            <a:endParaRPr lang="en-US" sz="2600"/>
          </a:p>
        </p:txBody>
      </p:sp>
      <p:grpSp>
        <p:nvGrpSpPr>
          <p:cNvPr id="16" name="Group 15">
            <a:extLst>
              <a:ext uri="{FF2B5EF4-FFF2-40B4-BE49-F238E27FC236}">
                <a16:creationId xmlns:a16="http://schemas.microsoft.com/office/drawing/2014/main" id="{8739950F-920D-97F3-1865-95397DA36609}"/>
              </a:ext>
            </a:extLst>
          </p:cNvPr>
          <p:cNvGrpSpPr/>
          <p:nvPr/>
        </p:nvGrpSpPr>
        <p:grpSpPr>
          <a:xfrm>
            <a:off x="6528709" y="4675098"/>
            <a:ext cx="2530628" cy="466671"/>
            <a:chOff x="6083471" y="4548838"/>
            <a:chExt cx="4666851" cy="848902"/>
          </a:xfrm>
        </p:grpSpPr>
        <p:sp>
          <p:nvSpPr>
            <p:cNvPr id="7" name="Rectangle 6">
              <a:extLst>
                <a:ext uri="{FF2B5EF4-FFF2-40B4-BE49-F238E27FC236}">
                  <a16:creationId xmlns:a16="http://schemas.microsoft.com/office/drawing/2014/main" id="{0110C90A-6216-F5D7-75D3-F038914A93CF}"/>
                </a:ext>
              </a:extLst>
            </p:cNvPr>
            <p:cNvSpPr/>
            <p:nvPr/>
          </p:nvSpPr>
          <p:spPr>
            <a:xfrm>
              <a:off x="6083471" y="4548838"/>
              <a:ext cx="4666851" cy="8489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pic>
          <p:nvPicPr>
            <p:cNvPr id="12" name="Picture 11" descr="A logo for an electric school bus initiative&#10;&#10;Description automatically generated">
              <a:extLst>
                <a:ext uri="{FF2B5EF4-FFF2-40B4-BE49-F238E27FC236}">
                  <a16:creationId xmlns:a16="http://schemas.microsoft.com/office/drawing/2014/main" id="{D4BFDBC2-658C-B34A-DA51-1361E67D2ED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2616" y="4589701"/>
              <a:ext cx="1107017" cy="757261"/>
            </a:xfrm>
            <a:prstGeom prst="rect">
              <a:avLst/>
            </a:prstGeom>
            <a:solidFill>
              <a:schemeClr val="bg1"/>
            </a:solidFill>
            <a:ln>
              <a:noFill/>
            </a:ln>
          </p:spPr>
        </p:pic>
        <p:pic>
          <p:nvPicPr>
            <p:cNvPr id="13" name="Picture 12" descr="Image preview">
              <a:extLst>
                <a:ext uri="{FF2B5EF4-FFF2-40B4-BE49-F238E27FC236}">
                  <a16:creationId xmlns:a16="http://schemas.microsoft.com/office/drawing/2014/main" id="{537489F4-14B2-F6A3-80B6-8CD950EAE27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171"/>
            <a:stretch/>
          </p:blipFill>
          <p:spPr bwMode="auto">
            <a:xfrm>
              <a:off x="7331736" y="4554020"/>
              <a:ext cx="953415" cy="813754"/>
            </a:xfrm>
            <a:prstGeom prst="rect">
              <a:avLst/>
            </a:prstGeom>
            <a:solidFill>
              <a:schemeClr val="bg1"/>
            </a:solidFill>
          </p:spPr>
        </p:pic>
        <p:pic>
          <p:nvPicPr>
            <p:cNvPr id="14" name="Google Shape;189;p4" descr="Green text on a black background&#10;&#10;Description automatically generated">
              <a:extLst>
                <a:ext uri="{FF2B5EF4-FFF2-40B4-BE49-F238E27FC236}">
                  <a16:creationId xmlns:a16="http://schemas.microsoft.com/office/drawing/2014/main" id="{8BF46A5D-C48D-1889-BF9B-835B9D8D5F9D}"/>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29434" y="4586842"/>
              <a:ext cx="2342068" cy="789206"/>
            </a:xfrm>
            <a:prstGeom prst="rect">
              <a:avLst/>
            </a:prstGeom>
            <a:noFill/>
            <a:ln>
              <a:noFill/>
            </a:ln>
          </p:spPr>
        </p:pic>
      </p:grpSp>
      <p:sp>
        <p:nvSpPr>
          <p:cNvPr id="2" name="Rectangle 1">
            <a:extLst>
              <a:ext uri="{FF2B5EF4-FFF2-40B4-BE49-F238E27FC236}">
                <a16:creationId xmlns:a16="http://schemas.microsoft.com/office/drawing/2014/main" id="{B744BD7C-F3B6-6E0A-4A1F-E720D7790530}"/>
              </a:ext>
            </a:extLst>
          </p:cNvPr>
          <p:cNvSpPr/>
          <p:nvPr/>
        </p:nvSpPr>
        <p:spPr>
          <a:xfrm>
            <a:off x="376518" y="4866704"/>
            <a:ext cx="1536764" cy="244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A098A11B-FC56-A436-2B0F-0635FF418FDA}"/>
              </a:ext>
            </a:extLst>
          </p:cNvPr>
          <p:cNvSpPr txBox="1"/>
          <p:nvPr/>
        </p:nvSpPr>
        <p:spPr>
          <a:xfrm>
            <a:off x="440634" y="4741671"/>
            <a:ext cx="6064061" cy="369332"/>
          </a:xfrm>
          <a:prstGeom prst="rect">
            <a:avLst/>
          </a:prstGeom>
          <a:noFill/>
        </p:spPr>
        <p:txBody>
          <a:bodyPr wrap="square">
            <a:spAutoFit/>
          </a:bodyPr>
          <a:lstStyle/>
          <a:p>
            <a:r>
              <a:rPr lang="en-US" sz="900">
                <a:latin typeface="Arial Narrow"/>
              </a:rPr>
              <a:t>Source: </a:t>
            </a:r>
            <a:r>
              <a:rPr lang="en-US" sz="900" i="1">
                <a:latin typeface="Arial Narrow" panose="020B0606020202030204" pitchFamily="34" charset="0"/>
              </a:rPr>
              <a:t>Recommended Total Cost of Ownership Parameters for Electric School Buses: Summary of Methods and Data Technical Note</a:t>
            </a:r>
            <a:r>
              <a:rPr lang="en-US" sz="900">
                <a:latin typeface="Arial Narrow" panose="020B0606020202030204" pitchFamily="34" charset="0"/>
              </a:rPr>
              <a:t> methodology, 2023 values; WRI analysis, October 2023 </a:t>
            </a:r>
          </a:p>
        </p:txBody>
      </p:sp>
      <p:graphicFrame>
        <p:nvGraphicFramePr>
          <p:cNvPr id="3" name="Chart 2">
            <a:extLst>
              <a:ext uri="{FF2B5EF4-FFF2-40B4-BE49-F238E27FC236}">
                <a16:creationId xmlns:a16="http://schemas.microsoft.com/office/drawing/2014/main" id="{E7F6C594-A75F-77C3-25ED-6E69E32BEF74}"/>
              </a:ext>
              <a:ext uri="{147F2762-F138-4A5C-976F-8EAC2B608ADB}">
                <a16:predDERef xmlns:a16="http://schemas.microsoft.com/office/drawing/2014/main" pred="{EAB5A65D-4A4F-476B-B38E-D41FBE4D8117}"/>
              </a:ext>
            </a:extLst>
          </p:cNvPr>
          <p:cNvGraphicFramePr>
            <a:graphicFrameLocks/>
          </p:cNvGraphicFramePr>
          <p:nvPr>
            <p:extLst>
              <p:ext uri="{D42A27DB-BD31-4B8C-83A1-F6EECF244321}">
                <p14:modId xmlns:p14="http://schemas.microsoft.com/office/powerpoint/2010/main" val="4093439796"/>
              </p:ext>
            </p:extLst>
          </p:nvPr>
        </p:nvGraphicFramePr>
        <p:xfrm>
          <a:off x="710686" y="1126434"/>
          <a:ext cx="7697780" cy="34164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4517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79CA-3EF9-7F8A-E94D-0267F991B1A4}"/>
              </a:ext>
            </a:extLst>
          </p:cNvPr>
          <p:cNvSpPr>
            <a:spLocks noGrp="1"/>
          </p:cNvSpPr>
          <p:nvPr>
            <p:ph type="title"/>
          </p:nvPr>
        </p:nvSpPr>
        <p:spPr>
          <a:xfrm>
            <a:off x="628650" y="273844"/>
            <a:ext cx="7886700" cy="509927"/>
          </a:xfrm>
        </p:spPr>
        <p:txBody>
          <a:bodyPr>
            <a:noAutofit/>
          </a:bodyPr>
          <a:lstStyle/>
          <a:p>
            <a:r>
              <a:rPr lang="en-US" sz="4400"/>
              <a:t>FINANCING MECHANISMS</a:t>
            </a:r>
          </a:p>
        </p:txBody>
      </p:sp>
      <p:graphicFrame>
        <p:nvGraphicFramePr>
          <p:cNvPr id="4" name="Diagram 3">
            <a:extLst>
              <a:ext uri="{FF2B5EF4-FFF2-40B4-BE49-F238E27FC236}">
                <a16:creationId xmlns:a16="http://schemas.microsoft.com/office/drawing/2014/main" id="{D13D3FE1-1276-7362-8A1F-64D1FFCF6CDD}"/>
              </a:ext>
            </a:extLst>
          </p:cNvPr>
          <p:cNvGraphicFramePr/>
          <p:nvPr>
            <p:extLst>
              <p:ext uri="{D42A27DB-BD31-4B8C-83A1-F6EECF244321}">
                <p14:modId xmlns:p14="http://schemas.microsoft.com/office/powerpoint/2010/main" val="64184887"/>
              </p:ext>
            </p:extLst>
          </p:nvPr>
        </p:nvGraphicFramePr>
        <p:xfrm>
          <a:off x="454478" y="933291"/>
          <a:ext cx="8235044" cy="3592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B7196200-E165-21AE-1B8B-446029AC295E}"/>
              </a:ext>
            </a:extLst>
          </p:cNvPr>
          <p:cNvGrpSpPr/>
          <p:nvPr/>
        </p:nvGrpSpPr>
        <p:grpSpPr>
          <a:xfrm>
            <a:off x="6528709" y="4675098"/>
            <a:ext cx="2530628" cy="466671"/>
            <a:chOff x="6083471" y="4548838"/>
            <a:chExt cx="4666851" cy="848902"/>
          </a:xfrm>
        </p:grpSpPr>
        <p:sp>
          <p:nvSpPr>
            <p:cNvPr id="6" name="Rectangle 5">
              <a:extLst>
                <a:ext uri="{FF2B5EF4-FFF2-40B4-BE49-F238E27FC236}">
                  <a16:creationId xmlns:a16="http://schemas.microsoft.com/office/drawing/2014/main" id="{5B4F9415-5FC3-3790-6A5A-FFB3CB34C799}"/>
                </a:ext>
              </a:extLst>
            </p:cNvPr>
            <p:cNvSpPr/>
            <p:nvPr/>
          </p:nvSpPr>
          <p:spPr>
            <a:xfrm>
              <a:off x="6083471" y="4548838"/>
              <a:ext cx="4666851" cy="8489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pic>
          <p:nvPicPr>
            <p:cNvPr id="7" name="Picture 6" descr="A logo for an electric school bus initiative&#10;&#10;Description automatically generated">
              <a:extLst>
                <a:ext uri="{FF2B5EF4-FFF2-40B4-BE49-F238E27FC236}">
                  <a16:creationId xmlns:a16="http://schemas.microsoft.com/office/drawing/2014/main" id="{21B1954F-C7F6-5BBA-D28C-D54D1B09E97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02616" y="4589701"/>
              <a:ext cx="1107017" cy="757261"/>
            </a:xfrm>
            <a:prstGeom prst="rect">
              <a:avLst/>
            </a:prstGeom>
            <a:solidFill>
              <a:schemeClr val="bg1"/>
            </a:solidFill>
            <a:ln>
              <a:noFill/>
            </a:ln>
          </p:spPr>
        </p:pic>
        <p:pic>
          <p:nvPicPr>
            <p:cNvPr id="8" name="Picture 7" descr="Image preview">
              <a:extLst>
                <a:ext uri="{FF2B5EF4-FFF2-40B4-BE49-F238E27FC236}">
                  <a16:creationId xmlns:a16="http://schemas.microsoft.com/office/drawing/2014/main" id="{DB9FC1A9-294C-1C6A-756D-751BF7EEBB1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1171"/>
            <a:stretch/>
          </p:blipFill>
          <p:spPr bwMode="auto">
            <a:xfrm>
              <a:off x="7331736" y="4554020"/>
              <a:ext cx="953415" cy="813754"/>
            </a:xfrm>
            <a:prstGeom prst="rect">
              <a:avLst/>
            </a:prstGeom>
            <a:solidFill>
              <a:schemeClr val="bg1"/>
            </a:solidFill>
          </p:spPr>
        </p:pic>
        <p:pic>
          <p:nvPicPr>
            <p:cNvPr id="9" name="Google Shape;189;p4" descr="Green text on a black background&#10;&#10;Description automatically generated">
              <a:extLst>
                <a:ext uri="{FF2B5EF4-FFF2-40B4-BE49-F238E27FC236}">
                  <a16:creationId xmlns:a16="http://schemas.microsoft.com/office/drawing/2014/main" id="{26029BCC-334D-0A9E-AA95-2E9726D9DC97}"/>
                </a:ext>
              </a:extLst>
            </p:cNvPr>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8329434" y="4586842"/>
              <a:ext cx="2342068" cy="789206"/>
            </a:xfrm>
            <a:prstGeom prst="rect">
              <a:avLst/>
            </a:prstGeom>
            <a:noFill/>
            <a:ln>
              <a:noFill/>
            </a:ln>
          </p:spPr>
        </p:pic>
      </p:grpSp>
      <p:sp>
        <p:nvSpPr>
          <p:cNvPr id="10" name="TextBox 9">
            <a:extLst>
              <a:ext uri="{FF2B5EF4-FFF2-40B4-BE49-F238E27FC236}">
                <a16:creationId xmlns:a16="http://schemas.microsoft.com/office/drawing/2014/main" id="{62FFF014-AFD2-2257-22C4-F4588C387D5A}"/>
              </a:ext>
            </a:extLst>
          </p:cNvPr>
          <p:cNvSpPr txBox="1"/>
          <p:nvPr/>
        </p:nvSpPr>
        <p:spPr>
          <a:xfrm>
            <a:off x="286621" y="4809478"/>
            <a:ext cx="6310023" cy="230832"/>
          </a:xfrm>
          <a:prstGeom prst="rect">
            <a:avLst/>
          </a:prstGeom>
          <a:noFill/>
        </p:spPr>
        <p:txBody>
          <a:bodyPr wrap="square">
            <a:spAutoFit/>
          </a:bodyPr>
          <a:lstStyle/>
          <a:p>
            <a:r>
              <a:rPr lang="en-US" sz="900">
                <a:latin typeface="Arial Narrow" panose="020B0606020202030204" pitchFamily="34" charset="0"/>
              </a:rPr>
              <a:t>Sources: </a:t>
            </a:r>
            <a:r>
              <a:rPr lang="en-US" sz="900">
                <a:latin typeface="Arial Narrow" panose="020B0606020202030204" pitchFamily="34" charset="0"/>
                <a:hlinkClick r:id="rId11"/>
              </a:rPr>
              <a:t>Powering Electric School Bus Adoption with Complementary Funding and Financing Solutions | Electric School Bus Initiative</a:t>
            </a:r>
            <a:endParaRPr lang="en-US" sz="900">
              <a:latin typeface="Arial Narrow" panose="020B0606020202030204" pitchFamily="34" charset="0"/>
            </a:endParaRPr>
          </a:p>
        </p:txBody>
      </p:sp>
    </p:spTree>
    <p:extLst>
      <p:ext uri="{BB962C8B-B14F-4D97-AF65-F5344CB8AC3E}">
        <p14:creationId xmlns:p14="http://schemas.microsoft.com/office/powerpoint/2010/main" val="353086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563C9FF8-8213-7114-AD63-266478F6E9E0}"/>
              </a:ext>
            </a:extLst>
          </p:cNvPr>
          <p:cNvSpPr>
            <a:spLocks noGrp="1"/>
          </p:cNvSpPr>
          <p:nvPr>
            <p:ph type="title"/>
          </p:nvPr>
        </p:nvSpPr>
        <p:spPr>
          <a:xfrm>
            <a:off x="438136" y="97854"/>
            <a:ext cx="8237882" cy="990689"/>
          </a:xfrm>
        </p:spPr>
        <p:txBody>
          <a:bodyPr vert="horz" lIns="182880" tIns="45720" rIns="0" bIns="45720" rtlCol="0" anchor="ctr" anchorCtr="0">
            <a:noAutofit/>
          </a:bodyPr>
          <a:lstStyle/>
          <a:p>
            <a:r>
              <a:rPr lang="en-US" sz="2600">
                <a:solidFill>
                  <a:srgbClr val="000000"/>
                </a:solidFill>
                <a:latin typeface="Arial Narrow"/>
              </a:rPr>
              <a:t>SCHOOL DISTRICTS SHARE INSIGHTS AND EXPERIENCES WITH FINANCING to procure school buses</a:t>
            </a:r>
            <a:endParaRPr lang="en-US" sz="2600" b="0">
              <a:solidFill>
                <a:srgbClr val="000000"/>
              </a:solidFill>
              <a:latin typeface="Arial Narrow"/>
            </a:endParaRPr>
          </a:p>
        </p:txBody>
      </p:sp>
      <p:sp>
        <p:nvSpPr>
          <p:cNvPr id="6" name="Text Placeholder 6">
            <a:extLst>
              <a:ext uri="{FF2B5EF4-FFF2-40B4-BE49-F238E27FC236}">
                <a16:creationId xmlns:a16="http://schemas.microsoft.com/office/drawing/2014/main" id="{EC466F6C-34B7-697D-AF0B-DD355D1BD3ED}"/>
              </a:ext>
            </a:extLst>
          </p:cNvPr>
          <p:cNvSpPr txBox="1">
            <a:spLocks/>
          </p:cNvSpPr>
          <p:nvPr/>
        </p:nvSpPr>
        <p:spPr>
          <a:xfrm>
            <a:off x="438136" y="1200731"/>
            <a:ext cx="6165864" cy="3298271"/>
          </a:xfrm>
          <a:prstGeom prst="rect">
            <a:avLst/>
          </a:prstGeom>
        </p:spPr>
        <p:txBody>
          <a:bodyPr lIns="91440" tIns="45720" rIns="91440" bIns="45720" anchor="t"/>
          <a:lstStyle>
            <a:lvl1pPr marL="342900" indent="-342900" algn="l" defTabSz="4572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Arial Narrow" panose="020B0606020202030204" pitchFamily="34" charset="0"/>
                <a:ea typeface="+mn-ea"/>
                <a:cs typeface="Arial"/>
              </a:defRPr>
            </a:lvl1pPr>
            <a:lvl2pPr marL="457200" indent="0" algn="l" defTabSz="457200" rtl="0" eaLnBrk="1" latinLnBrk="0" hangingPunct="1">
              <a:spcBef>
                <a:spcPct val="20000"/>
              </a:spcBef>
              <a:buFont typeface="Arial"/>
              <a:buNone/>
              <a:defRPr sz="1800" kern="1200">
                <a:solidFill>
                  <a:schemeClr val="tx1"/>
                </a:solidFill>
                <a:latin typeface="Arial Narrow" panose="020B0606020202030204" pitchFamily="34" charset="0"/>
                <a:ea typeface="+mn-ea"/>
                <a:cs typeface="Arial"/>
              </a:defRPr>
            </a:lvl2pPr>
            <a:lvl3pPr marL="914400" indent="0" algn="l" defTabSz="457200" rtl="0" eaLnBrk="1" latinLnBrk="0" hangingPunct="1">
              <a:spcBef>
                <a:spcPct val="20000"/>
              </a:spcBef>
              <a:buFont typeface="Arial"/>
              <a:buNone/>
              <a:defRPr sz="1800" kern="1200">
                <a:solidFill>
                  <a:schemeClr val="tx1"/>
                </a:solidFill>
                <a:latin typeface="Arial Narrow" panose="020B0606020202030204" pitchFamily="34" charset="0"/>
                <a:ea typeface="+mn-ea"/>
                <a:cs typeface="Arial"/>
              </a:defRPr>
            </a:lvl3pPr>
            <a:lvl4pPr marL="1371600" indent="0" algn="l" defTabSz="457200" rtl="0" eaLnBrk="1" latinLnBrk="0" hangingPunct="1">
              <a:spcBef>
                <a:spcPct val="20000"/>
              </a:spcBef>
              <a:buFont typeface="Arial"/>
              <a:buNone/>
              <a:defRPr sz="1600" kern="1200">
                <a:solidFill>
                  <a:schemeClr val="tx1"/>
                </a:solidFill>
                <a:latin typeface="Arial Narrow" panose="020B0606020202030204" pitchFamily="34" charset="0"/>
                <a:ea typeface="+mn-ea"/>
                <a:cs typeface="Arial"/>
              </a:defRPr>
            </a:lvl4pPr>
            <a:lvl5pPr marL="1828800" indent="0" algn="l" defTabSz="457200" rtl="0" eaLnBrk="1" latinLnBrk="0" hangingPunct="1">
              <a:spcBef>
                <a:spcPct val="20000"/>
              </a:spcBef>
              <a:buFont typeface="Arial"/>
              <a:buNone/>
              <a:defRPr sz="1200" kern="1200">
                <a:solidFill>
                  <a:schemeClr val="tx1"/>
                </a:solidFill>
                <a:latin typeface="Arial Narrow" panose="020B0606020202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a:solidFill>
                  <a:srgbClr val="404040"/>
                </a:solidFill>
                <a:latin typeface="Arial Narrow"/>
              </a:rPr>
              <a:t>51% of respondents said they would not have enough liquidity to cover out-of-pocket costs for electric school buses &amp; infrastructure, in cases where funding opportunities do not cover the full costs</a:t>
            </a:r>
            <a:endParaRPr lang="en-US" sz="1800">
              <a:latin typeface="Arial Narrow"/>
            </a:endParaRPr>
          </a:p>
          <a:p>
            <a:pPr algn="just"/>
            <a:r>
              <a:rPr lang="en-US" sz="1800">
                <a:latin typeface="Arial Narrow"/>
              </a:rPr>
              <a:t>35% of respondents have considered utilizing financing to procure school buses</a:t>
            </a:r>
          </a:p>
          <a:p>
            <a:pPr algn="just"/>
            <a:r>
              <a:rPr lang="en-US" sz="1800">
                <a:solidFill>
                  <a:schemeClr val="tx1"/>
                </a:solidFill>
                <a:latin typeface="Arial Narrow"/>
              </a:rPr>
              <a:t>Common financial mechanisms considered or implemented include </a:t>
            </a:r>
            <a:r>
              <a:rPr lang="en-US" sz="1800" b="1">
                <a:solidFill>
                  <a:schemeClr val="tx1"/>
                </a:solidFill>
                <a:latin typeface="Arial Narrow"/>
              </a:rPr>
              <a:t>leasing to purchase agreements (6), bonds (8), revolving funds (3), loans with commercial bank (2)</a:t>
            </a:r>
          </a:p>
          <a:p>
            <a:r>
              <a:rPr lang="en-US" sz="1800">
                <a:solidFill>
                  <a:schemeClr val="tx1"/>
                </a:solidFill>
                <a:latin typeface="Arial Narrow"/>
              </a:rPr>
              <a:t>Main factors that influence the selection of a financial mechanism include </a:t>
            </a:r>
            <a:r>
              <a:rPr lang="en-US" sz="1800" b="1">
                <a:solidFill>
                  <a:schemeClr val="tx1"/>
                </a:solidFill>
                <a:latin typeface="Arial Narrow"/>
              </a:rPr>
              <a:t>interest rates, customer service and flexible financial terms</a:t>
            </a:r>
          </a:p>
        </p:txBody>
      </p:sp>
      <p:sp>
        <p:nvSpPr>
          <p:cNvPr id="7" name="Rectangle 6">
            <a:extLst>
              <a:ext uri="{FF2B5EF4-FFF2-40B4-BE49-F238E27FC236}">
                <a16:creationId xmlns:a16="http://schemas.microsoft.com/office/drawing/2014/main" id="{1B24A620-0B0F-FF7E-687B-EC28947C0C0C}"/>
              </a:ext>
            </a:extLst>
          </p:cNvPr>
          <p:cNvSpPr/>
          <p:nvPr/>
        </p:nvSpPr>
        <p:spPr>
          <a:xfrm>
            <a:off x="6741887" y="1804540"/>
            <a:ext cx="2177898" cy="1534420"/>
          </a:xfrm>
          <a:prstGeom prst="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sz="2000" b="1">
                <a:latin typeface="Arial Narrow"/>
                <a:ea typeface="Calibri"/>
                <a:cs typeface="Calibri"/>
              </a:rPr>
              <a:t>Questionnaire  respondents:</a:t>
            </a:r>
            <a:endParaRPr lang="en-US"/>
          </a:p>
          <a:p>
            <a:pPr algn="ctr"/>
            <a:r>
              <a:rPr lang="en-US" sz="2000" b="1">
                <a:latin typeface="Arial Narrow"/>
                <a:ea typeface="Calibri"/>
                <a:cs typeface="Calibri"/>
              </a:rPr>
              <a:t>31 school districts across 17 states </a:t>
            </a:r>
            <a:endParaRPr lang="en-US"/>
          </a:p>
        </p:txBody>
      </p:sp>
      <p:grpSp>
        <p:nvGrpSpPr>
          <p:cNvPr id="14" name="Group 13">
            <a:extLst>
              <a:ext uri="{FF2B5EF4-FFF2-40B4-BE49-F238E27FC236}">
                <a16:creationId xmlns:a16="http://schemas.microsoft.com/office/drawing/2014/main" id="{D10EB941-DA40-EFA6-D5FC-5D6013D676EF}"/>
              </a:ext>
            </a:extLst>
          </p:cNvPr>
          <p:cNvGrpSpPr/>
          <p:nvPr/>
        </p:nvGrpSpPr>
        <p:grpSpPr>
          <a:xfrm>
            <a:off x="6309412" y="4628580"/>
            <a:ext cx="2610373" cy="473316"/>
            <a:chOff x="6083471" y="4548838"/>
            <a:chExt cx="4666851" cy="848902"/>
          </a:xfrm>
        </p:grpSpPr>
        <p:sp>
          <p:nvSpPr>
            <p:cNvPr id="3" name="Rectangle 2">
              <a:extLst>
                <a:ext uri="{FF2B5EF4-FFF2-40B4-BE49-F238E27FC236}">
                  <a16:creationId xmlns:a16="http://schemas.microsoft.com/office/drawing/2014/main" id="{DCC2695F-BBCE-7ED8-21B9-D3C289896411}"/>
                </a:ext>
              </a:extLst>
            </p:cNvPr>
            <p:cNvSpPr/>
            <p:nvPr/>
          </p:nvSpPr>
          <p:spPr>
            <a:xfrm>
              <a:off x="6083471" y="4548838"/>
              <a:ext cx="4666851" cy="8489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pic>
          <p:nvPicPr>
            <p:cNvPr id="4" name="Picture 3" descr="A logo for an electric school bus initiative&#10;&#10;Description automatically generated">
              <a:extLst>
                <a:ext uri="{FF2B5EF4-FFF2-40B4-BE49-F238E27FC236}">
                  <a16:creationId xmlns:a16="http://schemas.microsoft.com/office/drawing/2014/main" id="{59E304BF-B11A-FF94-90D5-7CBE22E63E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2616" y="4589701"/>
              <a:ext cx="1107017" cy="757261"/>
            </a:xfrm>
            <a:prstGeom prst="rect">
              <a:avLst/>
            </a:prstGeom>
            <a:solidFill>
              <a:schemeClr val="bg1"/>
            </a:solidFill>
            <a:ln>
              <a:noFill/>
            </a:ln>
          </p:spPr>
        </p:pic>
        <p:pic>
          <p:nvPicPr>
            <p:cNvPr id="12" name="Picture 11" descr="Image preview">
              <a:extLst>
                <a:ext uri="{FF2B5EF4-FFF2-40B4-BE49-F238E27FC236}">
                  <a16:creationId xmlns:a16="http://schemas.microsoft.com/office/drawing/2014/main" id="{D067BD1F-8403-0EA3-1A47-59DF9F1C326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171"/>
            <a:stretch/>
          </p:blipFill>
          <p:spPr bwMode="auto">
            <a:xfrm>
              <a:off x="7331736" y="4554020"/>
              <a:ext cx="953415" cy="813754"/>
            </a:xfrm>
            <a:prstGeom prst="rect">
              <a:avLst/>
            </a:prstGeom>
            <a:solidFill>
              <a:schemeClr val="bg1"/>
            </a:solidFill>
          </p:spPr>
        </p:pic>
        <p:pic>
          <p:nvPicPr>
            <p:cNvPr id="13" name="Google Shape;189;p4" descr="Green text on a black background&#10;&#10;Description automatically generated">
              <a:extLst>
                <a:ext uri="{FF2B5EF4-FFF2-40B4-BE49-F238E27FC236}">
                  <a16:creationId xmlns:a16="http://schemas.microsoft.com/office/drawing/2014/main" id="{6F6E94A0-EADB-9719-45E3-6375BCF984E3}"/>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29434" y="4586842"/>
              <a:ext cx="2342068" cy="789206"/>
            </a:xfrm>
            <a:prstGeom prst="rect">
              <a:avLst/>
            </a:prstGeom>
            <a:noFill/>
            <a:ln>
              <a:noFill/>
            </a:ln>
          </p:spPr>
        </p:pic>
      </p:grpSp>
      <p:sp>
        <p:nvSpPr>
          <p:cNvPr id="2" name="Rectangle 1">
            <a:extLst>
              <a:ext uri="{FF2B5EF4-FFF2-40B4-BE49-F238E27FC236}">
                <a16:creationId xmlns:a16="http://schemas.microsoft.com/office/drawing/2014/main" id="{BBC60281-4C9B-1244-92EC-E696DB764B89}"/>
              </a:ext>
            </a:extLst>
          </p:cNvPr>
          <p:cNvSpPr/>
          <p:nvPr/>
        </p:nvSpPr>
        <p:spPr>
          <a:xfrm>
            <a:off x="376518" y="4866704"/>
            <a:ext cx="1536764" cy="244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070D9349-9023-0893-24C8-15168E8084EB}"/>
              </a:ext>
            </a:extLst>
          </p:cNvPr>
          <p:cNvSpPr txBox="1"/>
          <p:nvPr/>
        </p:nvSpPr>
        <p:spPr>
          <a:xfrm>
            <a:off x="440634" y="4741671"/>
            <a:ext cx="6064061" cy="230832"/>
          </a:xfrm>
          <a:prstGeom prst="rect">
            <a:avLst/>
          </a:prstGeom>
          <a:noFill/>
        </p:spPr>
        <p:txBody>
          <a:bodyPr wrap="square">
            <a:spAutoFit/>
          </a:bodyPr>
          <a:lstStyle/>
          <a:p>
            <a:r>
              <a:rPr lang="en-US" sz="900">
                <a:latin typeface="Arial Narrow"/>
              </a:rPr>
              <a:t>Sources: Electric School Bus Initiative Financial Solutions Questionnaire Results, October 2023</a:t>
            </a:r>
            <a:endParaRPr lang="en-US" sz="900">
              <a:latin typeface="Arial Narrow" panose="020B0606020202030204" pitchFamily="34" charset="0"/>
            </a:endParaRPr>
          </a:p>
        </p:txBody>
      </p:sp>
    </p:spTree>
    <p:extLst>
      <p:ext uri="{BB962C8B-B14F-4D97-AF65-F5344CB8AC3E}">
        <p14:creationId xmlns:p14="http://schemas.microsoft.com/office/powerpoint/2010/main" val="4052258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FD4E8B-672C-DAB2-8647-D1753FA1A4AF}"/>
              </a:ext>
            </a:extLst>
          </p:cNvPr>
          <p:cNvSpPr>
            <a:spLocks noGrp="1"/>
          </p:cNvSpPr>
          <p:nvPr>
            <p:ph type="body" sz="quarter" idx="10"/>
          </p:nvPr>
        </p:nvSpPr>
        <p:spPr/>
        <p:txBody>
          <a:bodyPr/>
          <a:lstStyle/>
          <a:p>
            <a:endParaRPr lang="en-US"/>
          </a:p>
        </p:txBody>
      </p:sp>
      <p:sp>
        <p:nvSpPr>
          <p:cNvPr id="10" name="Title 2">
            <a:extLst>
              <a:ext uri="{FF2B5EF4-FFF2-40B4-BE49-F238E27FC236}">
                <a16:creationId xmlns:a16="http://schemas.microsoft.com/office/drawing/2014/main" id="{2AD540EC-AC95-5731-391D-122AC3DC4BC9}"/>
              </a:ext>
            </a:extLst>
          </p:cNvPr>
          <p:cNvSpPr>
            <a:spLocks noGrp="1"/>
          </p:cNvSpPr>
          <p:nvPr>
            <p:ph type="title"/>
          </p:nvPr>
        </p:nvSpPr>
        <p:spPr>
          <a:xfrm>
            <a:off x="441325" y="2738545"/>
            <a:ext cx="8242361" cy="1537675"/>
          </a:xfrm>
        </p:spPr>
        <p:txBody>
          <a:bodyPr vert="horz" lIns="91440" tIns="45720" rIns="91440" bIns="45720" rtlCol="0" anchor="b">
            <a:noAutofit/>
          </a:bodyPr>
          <a:lstStyle/>
          <a:p>
            <a:r>
              <a:rPr lang="en-US" sz="6000">
                <a:solidFill>
                  <a:srgbClr val="F0AB00"/>
                </a:solidFill>
                <a:effectLst>
                  <a:outerShdw blurRad="38100" dist="38100" dir="2700000" algn="tl">
                    <a:srgbClr val="000000">
                      <a:alpha val="43137"/>
                    </a:srgbClr>
                  </a:outerShdw>
                </a:effectLst>
                <a:latin typeface="Arial Narrow"/>
              </a:rPr>
              <a:t>USDA Community Facilities Program</a:t>
            </a:r>
            <a:endParaRPr lang="en-US" sz="6000">
              <a:solidFill>
                <a:srgbClr val="F0AB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965BBDB4-8095-9557-6E28-26B5EC6070D8}"/>
              </a:ext>
            </a:extLst>
          </p:cNvPr>
          <p:cNvPicPr>
            <a:picLocks noChangeAspect="1"/>
          </p:cNvPicPr>
          <p:nvPr/>
        </p:nvPicPr>
        <p:blipFill>
          <a:blip r:embed="rId3"/>
          <a:stretch>
            <a:fillRect/>
          </a:stretch>
        </p:blipFill>
        <p:spPr>
          <a:xfrm>
            <a:off x="6773613" y="4587341"/>
            <a:ext cx="2370387" cy="492399"/>
          </a:xfrm>
          <a:prstGeom prst="rect">
            <a:avLst/>
          </a:prstGeom>
        </p:spPr>
      </p:pic>
    </p:spTree>
    <p:extLst>
      <p:ext uri="{BB962C8B-B14F-4D97-AF65-F5344CB8AC3E}">
        <p14:creationId xmlns:p14="http://schemas.microsoft.com/office/powerpoint/2010/main" val="228540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46446" y="3596226"/>
            <a:ext cx="812959" cy="468154"/>
          </a:xfrm>
          <a:custGeom>
            <a:avLst/>
            <a:gdLst/>
            <a:ahLst/>
            <a:cxnLst/>
            <a:rect l="l" t="t" r="r" b="b"/>
            <a:pathLst>
              <a:path w="1083945" h="624204">
                <a:moveTo>
                  <a:pt x="973593" y="0"/>
                </a:moveTo>
                <a:lnTo>
                  <a:pt x="109750" y="0"/>
                </a:lnTo>
                <a:lnTo>
                  <a:pt x="82312" y="31724"/>
                </a:lnTo>
                <a:lnTo>
                  <a:pt x="58794" y="67670"/>
                </a:lnTo>
                <a:lnTo>
                  <a:pt x="39196" y="107188"/>
                </a:lnTo>
                <a:lnTo>
                  <a:pt x="23517" y="149628"/>
                </a:lnTo>
                <a:lnTo>
                  <a:pt x="11758" y="194341"/>
                </a:lnTo>
                <a:lnTo>
                  <a:pt x="3919" y="240678"/>
                </a:lnTo>
                <a:lnTo>
                  <a:pt x="0" y="287988"/>
                </a:lnTo>
                <a:lnTo>
                  <a:pt x="0" y="335624"/>
                </a:lnTo>
                <a:lnTo>
                  <a:pt x="3919" y="382935"/>
                </a:lnTo>
                <a:lnTo>
                  <a:pt x="11758" y="429271"/>
                </a:lnTo>
                <a:lnTo>
                  <a:pt x="23517" y="473984"/>
                </a:lnTo>
                <a:lnTo>
                  <a:pt x="39196" y="516425"/>
                </a:lnTo>
                <a:lnTo>
                  <a:pt x="58794" y="555942"/>
                </a:lnTo>
                <a:lnTo>
                  <a:pt x="82312" y="591888"/>
                </a:lnTo>
                <a:lnTo>
                  <a:pt x="109750" y="623613"/>
                </a:lnTo>
                <a:lnTo>
                  <a:pt x="973593" y="623613"/>
                </a:lnTo>
                <a:lnTo>
                  <a:pt x="1001030" y="591888"/>
                </a:lnTo>
                <a:lnTo>
                  <a:pt x="1024548" y="555942"/>
                </a:lnTo>
                <a:lnTo>
                  <a:pt x="1044146" y="516425"/>
                </a:lnTo>
                <a:lnTo>
                  <a:pt x="1059825" y="473984"/>
                </a:lnTo>
                <a:lnTo>
                  <a:pt x="1071584" y="429271"/>
                </a:lnTo>
                <a:lnTo>
                  <a:pt x="1079423" y="382935"/>
                </a:lnTo>
                <a:lnTo>
                  <a:pt x="1083343" y="335624"/>
                </a:lnTo>
                <a:lnTo>
                  <a:pt x="1083343" y="287988"/>
                </a:lnTo>
                <a:lnTo>
                  <a:pt x="1079423" y="240678"/>
                </a:lnTo>
                <a:lnTo>
                  <a:pt x="1071584" y="194341"/>
                </a:lnTo>
                <a:lnTo>
                  <a:pt x="1059825" y="149628"/>
                </a:lnTo>
                <a:lnTo>
                  <a:pt x="1044146" y="107188"/>
                </a:lnTo>
                <a:lnTo>
                  <a:pt x="1024548" y="67670"/>
                </a:lnTo>
                <a:lnTo>
                  <a:pt x="1001030" y="31724"/>
                </a:lnTo>
                <a:lnTo>
                  <a:pt x="973593" y="0"/>
                </a:lnTo>
                <a:close/>
              </a:path>
            </a:pathLst>
          </a:custGeom>
          <a:solidFill>
            <a:srgbClr val="FFD100">
              <a:alpha val="39999"/>
            </a:srgbClr>
          </a:solidFill>
        </p:spPr>
        <p:txBody>
          <a:bodyPr wrap="square" lIns="0" tIns="0" rIns="0" bIns="0" rtlCol="0"/>
          <a:lstStyle/>
          <a:p>
            <a:endParaRPr sz="1350"/>
          </a:p>
        </p:txBody>
      </p:sp>
      <p:sp>
        <p:nvSpPr>
          <p:cNvPr id="3" name="object 3"/>
          <p:cNvSpPr/>
          <p:nvPr/>
        </p:nvSpPr>
        <p:spPr>
          <a:xfrm>
            <a:off x="0" y="1"/>
            <a:ext cx="9144000" cy="514349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r>
              <a:rPr lang="en-US" sz="1350"/>
              <a:t>  </a:t>
            </a:r>
            <a:endParaRPr sz="1350"/>
          </a:p>
        </p:txBody>
      </p:sp>
      <p:sp>
        <p:nvSpPr>
          <p:cNvPr id="4" name="object 4"/>
          <p:cNvSpPr txBox="1"/>
          <p:nvPr/>
        </p:nvSpPr>
        <p:spPr>
          <a:xfrm>
            <a:off x="3735673" y="4160514"/>
            <a:ext cx="4967567" cy="425116"/>
          </a:xfrm>
          <a:prstGeom prst="rect">
            <a:avLst/>
          </a:prstGeom>
        </p:spPr>
        <p:txBody>
          <a:bodyPr vert="horz" wrap="square" lIns="0" tIns="9525" rIns="0" bIns="0" rtlCol="0">
            <a:spAutoFit/>
          </a:bodyPr>
          <a:lstStyle/>
          <a:p>
            <a:pPr marL="9525">
              <a:spcBef>
                <a:spcPts val="75"/>
              </a:spcBef>
            </a:pPr>
            <a:r>
              <a:rPr lang="en-US" sz="2700">
                <a:solidFill>
                  <a:srgbClr val="FFFFFF"/>
                </a:solidFill>
                <a:latin typeface="Arial"/>
                <a:cs typeface="Arial"/>
              </a:rPr>
              <a:t>Community Facilities Programs</a:t>
            </a:r>
            <a:endParaRPr sz="2700">
              <a:latin typeface="Arial"/>
              <a:cs typeface="Arial"/>
            </a:endParaRPr>
          </a:p>
        </p:txBody>
      </p:sp>
      <p:sp>
        <p:nvSpPr>
          <p:cNvPr id="5" name="object 5"/>
          <p:cNvSpPr txBox="1"/>
          <p:nvPr/>
        </p:nvSpPr>
        <p:spPr>
          <a:xfrm>
            <a:off x="3735673" y="4629151"/>
            <a:ext cx="3950774" cy="186205"/>
          </a:xfrm>
          <a:prstGeom prst="rect">
            <a:avLst/>
          </a:prstGeom>
        </p:spPr>
        <p:txBody>
          <a:bodyPr vert="horz" wrap="square" lIns="0" tIns="9525" rIns="0" bIns="0" rtlCol="0">
            <a:spAutoFit/>
          </a:bodyPr>
          <a:lstStyle/>
          <a:p>
            <a:pPr>
              <a:lnSpc>
                <a:spcPct val="90000"/>
              </a:lnSpc>
              <a:spcBef>
                <a:spcPts val="750"/>
              </a:spcBef>
            </a:pPr>
            <a:r>
              <a:rPr lang="en-US" sz="1275">
                <a:solidFill>
                  <a:prstClr val="white"/>
                </a:solidFill>
                <a:latin typeface="Arial" panose="020B0604020202020204" pitchFamily="34" charset="0"/>
                <a:cs typeface="Arial" panose="020B0604020202020204" pitchFamily="34" charset="0"/>
              </a:rPr>
              <a:t>Stan Hale, Asset Risk Management Specialist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132397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350"/>
          </a:p>
        </p:txBody>
      </p:sp>
      <p:sp>
        <p:nvSpPr>
          <p:cNvPr id="3" name="object 3"/>
          <p:cNvSpPr/>
          <p:nvPr/>
        </p:nvSpPr>
        <p:spPr>
          <a:xfrm>
            <a:off x="0" y="1"/>
            <a:ext cx="9144000" cy="1313021"/>
          </a:xfrm>
          <a:custGeom>
            <a:avLst/>
            <a:gdLst/>
            <a:ahLst/>
            <a:cxnLst/>
            <a:rect l="l" t="t" r="r" b="b"/>
            <a:pathLst>
              <a:path w="12192000" h="1750695">
                <a:moveTo>
                  <a:pt x="0" y="0"/>
                </a:moveTo>
                <a:lnTo>
                  <a:pt x="12192000" y="0"/>
                </a:lnTo>
                <a:lnTo>
                  <a:pt x="12192000" y="1750263"/>
                </a:lnTo>
                <a:lnTo>
                  <a:pt x="0" y="1750263"/>
                </a:lnTo>
                <a:lnTo>
                  <a:pt x="0" y="0"/>
                </a:lnTo>
                <a:close/>
              </a:path>
            </a:pathLst>
          </a:custGeom>
          <a:solidFill>
            <a:srgbClr val="16254C">
              <a:alpha val="59999"/>
            </a:srgbClr>
          </a:solidFill>
        </p:spPr>
        <p:txBody>
          <a:bodyPr wrap="square" lIns="0" tIns="0" rIns="0" bIns="0" rtlCol="0"/>
          <a:lstStyle/>
          <a:p>
            <a:endParaRPr sz="1350"/>
          </a:p>
        </p:txBody>
      </p:sp>
      <p:sp>
        <p:nvSpPr>
          <p:cNvPr id="4" name="object 4"/>
          <p:cNvSpPr txBox="1">
            <a:spLocks noGrp="1"/>
          </p:cNvSpPr>
          <p:nvPr>
            <p:ph type="title"/>
          </p:nvPr>
        </p:nvSpPr>
        <p:spPr>
          <a:xfrm>
            <a:off x="687705" y="564187"/>
            <a:ext cx="5827396" cy="453329"/>
          </a:xfrm>
          <a:prstGeom prst="rect">
            <a:avLst/>
          </a:prstGeom>
        </p:spPr>
        <p:txBody>
          <a:bodyPr spcFirstLastPara="1" vert="horz" wrap="square" lIns="0" tIns="9525" rIns="0" bIns="0" rtlCol="0" anchor="ctr" anchorCtr="0">
            <a:spAutoFit/>
          </a:bodyPr>
          <a:lstStyle/>
          <a:p>
            <a:pPr marL="9525">
              <a:lnSpc>
                <a:spcPct val="100000"/>
              </a:lnSpc>
              <a:spcBef>
                <a:spcPts val="75"/>
              </a:spcBef>
            </a:pPr>
            <a:r>
              <a:rPr lang="en-US" sz="2800">
                <a:solidFill>
                  <a:schemeClr val="bg1"/>
                </a:solidFill>
              </a:rPr>
              <a:t>Community Facilities Programs Overview</a:t>
            </a:r>
            <a:endParaRPr sz="2800">
              <a:solidFill>
                <a:schemeClr val="bg1"/>
              </a:solidFill>
            </a:endParaRPr>
          </a:p>
        </p:txBody>
      </p:sp>
      <p:sp>
        <p:nvSpPr>
          <p:cNvPr id="5" name="object 5"/>
          <p:cNvSpPr txBox="1"/>
          <p:nvPr/>
        </p:nvSpPr>
        <p:spPr>
          <a:xfrm>
            <a:off x="320658" y="1554407"/>
            <a:ext cx="3965592" cy="3239990"/>
          </a:xfrm>
          <a:prstGeom prst="rect">
            <a:avLst/>
          </a:prstGeom>
        </p:spPr>
        <p:txBody>
          <a:bodyPr vert="horz" wrap="square" lIns="0" tIns="89535" rIns="0" bIns="0" rtlCol="0">
            <a:spAutoFit/>
          </a:bodyPr>
          <a:lstStyle/>
          <a:p>
            <a:pPr marL="223838" indent="-214313">
              <a:spcBef>
                <a:spcPts val="705"/>
              </a:spcBef>
              <a:buFont typeface="Arial" panose="020B0604020202020204" pitchFamily="34" charset="0"/>
              <a:buChar char="•"/>
              <a:tabLst>
                <a:tab pos="180499" algn="l"/>
                <a:tab pos="180975" algn="l"/>
              </a:tabLst>
            </a:pPr>
            <a:r>
              <a:rPr lang="en-US" sz="1350">
                <a:latin typeface="Arial" panose="020B0604020202020204" pitchFamily="34" charset="0"/>
                <a:cs typeface="Arial" panose="020B0604020202020204" pitchFamily="34" charset="0"/>
              </a:rPr>
              <a:t>Offers direct loans, loan guarantees and grants to develop or improve essential public services and facilities</a:t>
            </a:r>
          </a:p>
          <a:p>
            <a:pPr marL="223838" indent="-214313">
              <a:spcBef>
                <a:spcPts val="450"/>
              </a:spcBef>
              <a:buFont typeface="Arial" panose="020B0604020202020204" pitchFamily="34" charset="0"/>
              <a:buChar char="•"/>
              <a:tabLst>
                <a:tab pos="180499" algn="l"/>
                <a:tab pos="180975" algn="l"/>
              </a:tabLst>
            </a:pPr>
            <a:r>
              <a:rPr lang="en-US" sz="1350">
                <a:latin typeface="Arial" panose="020B0604020202020204" pitchFamily="34" charset="0"/>
                <a:cs typeface="Arial" panose="020B0604020202020204" pitchFamily="34" charset="0"/>
              </a:rPr>
              <a:t>Eligible Applicants: Public Bodies, Non-Profits, Indian Tribes</a:t>
            </a:r>
          </a:p>
          <a:p>
            <a:pPr marL="223838" indent="-214313">
              <a:spcBef>
                <a:spcPts val="450"/>
              </a:spcBef>
              <a:buFont typeface="Arial" panose="020B0604020202020204" pitchFamily="34" charset="0"/>
              <a:buChar char="•"/>
              <a:tabLst>
                <a:tab pos="180499" algn="l"/>
                <a:tab pos="180975" algn="l"/>
              </a:tabLst>
            </a:pPr>
            <a:r>
              <a:rPr lang="en-US" sz="1350">
                <a:latin typeface="Arial" panose="020B0604020202020204" pitchFamily="34" charset="0"/>
                <a:cs typeface="Arial" panose="020B0604020202020204" pitchFamily="34" charset="0"/>
              </a:rPr>
              <a:t>Eligible Purposes: Construct, expand, renovate, or improve facilities that provide health care, education, public safety, and public services</a:t>
            </a:r>
          </a:p>
          <a:p>
            <a:pPr marL="223838" indent="-214313">
              <a:spcBef>
                <a:spcPts val="450"/>
              </a:spcBef>
              <a:buFont typeface="Arial" panose="020B0604020202020204" pitchFamily="34" charset="0"/>
              <a:buChar char="•"/>
              <a:tabLst>
                <a:tab pos="180499" algn="l"/>
                <a:tab pos="180975" algn="l"/>
              </a:tabLst>
            </a:pPr>
            <a:r>
              <a:rPr lang="en-US" sz="1350">
                <a:latin typeface="Arial" panose="020B0604020202020204" pitchFamily="34" charset="0"/>
                <a:cs typeface="Arial" panose="020B0604020202020204" pitchFamily="34" charset="0"/>
              </a:rPr>
              <a:t>Populations of 20,000 or less</a:t>
            </a:r>
          </a:p>
          <a:p>
            <a:pPr marL="223838" indent="-214313">
              <a:spcBef>
                <a:spcPts val="450"/>
              </a:spcBef>
              <a:buFont typeface="Arial" panose="020B0604020202020204" pitchFamily="34" charset="0"/>
              <a:buChar char="•"/>
              <a:tabLst>
                <a:tab pos="180499" algn="l"/>
                <a:tab pos="180975" algn="l"/>
              </a:tabLst>
            </a:pPr>
            <a:r>
              <a:rPr lang="en-US" sz="1350">
                <a:latin typeface="Arial" panose="020B0604020202020204" pitchFamily="34" charset="0"/>
                <a:cs typeface="Arial" panose="020B0604020202020204" pitchFamily="34" charset="0"/>
              </a:rPr>
              <a:t>Applications are taking year-round.</a:t>
            </a:r>
          </a:p>
          <a:p>
            <a:pPr marL="223838" indent="-214313">
              <a:spcBef>
                <a:spcPts val="450"/>
              </a:spcBef>
              <a:buFont typeface="Arial" panose="020B0604020202020204" pitchFamily="34" charset="0"/>
              <a:buChar char="•"/>
              <a:tabLst>
                <a:tab pos="180499" algn="l"/>
                <a:tab pos="180975" algn="l"/>
              </a:tabLst>
            </a:pPr>
            <a:r>
              <a:rPr lang="en-US" sz="1350">
                <a:latin typeface="Arial" panose="020B0604020202020204" pitchFamily="34" charset="0"/>
                <a:cs typeface="Arial" panose="020B0604020202020204" pitchFamily="34" charset="0"/>
              </a:rPr>
              <a:t>Each state has a Rural Development State Office</a:t>
            </a:r>
          </a:p>
          <a:p>
            <a:pPr marL="223838" indent="-214313">
              <a:spcBef>
                <a:spcPts val="450"/>
              </a:spcBef>
              <a:buFont typeface="Arial" panose="020B0604020202020204" pitchFamily="34" charset="0"/>
              <a:buChar char="•"/>
              <a:tabLst>
                <a:tab pos="180499" algn="l"/>
                <a:tab pos="180975" algn="l"/>
              </a:tabLst>
            </a:pPr>
            <a:r>
              <a:rPr lang="en-US" sz="1350">
                <a:latin typeface="Arial" panose="020B0604020202020204" pitchFamily="34" charset="0"/>
                <a:cs typeface="Arial" panose="020B0604020202020204" pitchFamily="34" charset="0"/>
                <a:hlinkClick r:id="rId4"/>
              </a:rPr>
              <a:t>www.rd.usda.gov</a:t>
            </a:r>
            <a:r>
              <a:rPr lang="en-US" sz="1350">
                <a:latin typeface="Arial" panose="020B0604020202020204" pitchFamily="34" charset="0"/>
                <a:cs typeface="Arial" panose="020B0604020202020204" pitchFamily="34" charset="0"/>
              </a:rPr>
              <a:t> </a:t>
            </a:r>
          </a:p>
          <a:p>
            <a:pPr marL="9525">
              <a:spcBef>
                <a:spcPts val="450"/>
              </a:spcBef>
              <a:tabLst>
                <a:tab pos="180499" algn="l"/>
                <a:tab pos="180975" algn="l"/>
              </a:tabLst>
            </a:pPr>
            <a:r>
              <a:rPr lang="en-US" sz="1350">
                <a:latin typeface="Arial" panose="020B0604020202020204" pitchFamily="34" charset="0"/>
                <a:cs typeface="Arial" panose="020B0604020202020204" pitchFamily="34" charset="0"/>
              </a:rPr>
              <a:t>	 	</a:t>
            </a:r>
            <a:endParaRPr lang="en-US" sz="1350">
              <a:latin typeface="Arial"/>
              <a:cs typeface="Arial"/>
            </a:endParaRPr>
          </a:p>
        </p:txBody>
      </p:sp>
      <p:pic>
        <p:nvPicPr>
          <p:cNvPr id="6" name="Picture 5">
            <a:extLst>
              <a:ext uri="{FF2B5EF4-FFF2-40B4-BE49-F238E27FC236}">
                <a16:creationId xmlns:a16="http://schemas.microsoft.com/office/drawing/2014/main" id="{481E2376-1037-4157-A39A-28ED150E5B0A}"/>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6685314" y="1646299"/>
            <a:ext cx="2458686" cy="1628879"/>
          </a:xfrm>
          <a:prstGeom prst="rect">
            <a:avLst/>
          </a:prstGeom>
        </p:spPr>
      </p:pic>
      <p:pic>
        <p:nvPicPr>
          <p:cNvPr id="8" name="Picture 7">
            <a:extLst>
              <a:ext uri="{FF2B5EF4-FFF2-40B4-BE49-F238E27FC236}">
                <a16:creationId xmlns:a16="http://schemas.microsoft.com/office/drawing/2014/main" id="{BC061180-4A62-4C8D-A2DB-742E80F6B408}"/>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416471" y="3262884"/>
            <a:ext cx="2472576" cy="1641173"/>
          </a:xfrm>
          <a:prstGeom prst="rect">
            <a:avLst/>
          </a:prstGeom>
        </p:spPr>
      </p:pic>
      <p:pic>
        <p:nvPicPr>
          <p:cNvPr id="7" name="Picture 6">
            <a:extLst>
              <a:ext uri="{FF2B5EF4-FFF2-40B4-BE49-F238E27FC236}">
                <a16:creationId xmlns:a16="http://schemas.microsoft.com/office/drawing/2014/main" id="{BD2C691D-453C-46EE-A9E7-D6D5CB473A78}"/>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6685314" y="3275178"/>
            <a:ext cx="2458686" cy="1641173"/>
          </a:xfrm>
          <a:prstGeom prst="rect">
            <a:avLst/>
          </a:prstGeom>
        </p:spPr>
      </p:pic>
    </p:spTree>
    <p:extLst>
      <p:ext uri="{BB962C8B-B14F-4D97-AF65-F5344CB8AC3E}">
        <p14:creationId xmlns:p14="http://schemas.microsoft.com/office/powerpoint/2010/main" val="4029530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D84293-B76A-3D72-EEFF-5D540CCB7F4C}"/>
              </a:ext>
            </a:extLst>
          </p:cNvPr>
          <p:cNvSpPr>
            <a:spLocks noGrp="1"/>
          </p:cNvSpPr>
          <p:nvPr>
            <p:ph idx="1"/>
          </p:nvPr>
        </p:nvSpPr>
        <p:spPr>
          <a:xfrm>
            <a:off x="700211" y="1500991"/>
            <a:ext cx="5629027" cy="3323987"/>
          </a:xfrm>
        </p:spPr>
        <p:txBody>
          <a:bodyPr>
            <a:normAutofit lnSpcReduction="10000"/>
          </a:bodyPr>
          <a:lstStyle/>
          <a:p>
            <a:pPr marL="0" indent="0">
              <a:buNone/>
            </a:pPr>
            <a:r>
              <a:rPr lang="en-US"/>
              <a:t>		</a:t>
            </a:r>
          </a:p>
          <a:p>
            <a:pPr marL="0" indent="0">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a:t>
            </a:r>
          </a:p>
          <a:p>
            <a:pPr marL="0">
              <a:spcBef>
                <a:spcPts val="0"/>
              </a:spcBef>
            </a:pPr>
            <a:endParaRPr lang="en-US" b="1" kern="100">
              <a:latin typeface="Arial" panose="020B0604020202020204" pitchFamily="34" charset="0"/>
              <a:ea typeface="Times New Roman" panose="02020603050405020304" pitchFamily="18" charset="0"/>
              <a:cs typeface="Arial" panose="020B0604020202020204" pitchFamily="34" charset="0"/>
            </a:endParaRPr>
          </a:p>
          <a:p>
            <a:pPr marL="0" indent="0" algn="ctr">
              <a:spcBef>
                <a:spcPts val="0"/>
              </a:spcBef>
              <a:buNone/>
            </a:pPr>
            <a:r>
              <a:rPr lang="en-US" b="1" kern="100">
                <a:latin typeface="Arial" panose="020B0604020202020204" pitchFamily="34" charset="0"/>
                <a:ea typeface="Times New Roman" panose="02020603050405020304" pitchFamily="18" charset="0"/>
                <a:cs typeface="Arial" panose="020B0604020202020204" pitchFamily="34" charset="0"/>
              </a:rPr>
              <a:t>				Stan B. Hale</a:t>
            </a:r>
          </a:p>
          <a:p>
            <a:pPr marL="0" indent="0" algn="ctr">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Asset Risk Management Specialist</a:t>
            </a:r>
          </a:p>
          <a:p>
            <a:pPr marL="0" indent="0" algn="ctr">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Community Facilities Programs</a:t>
            </a:r>
          </a:p>
          <a:p>
            <a:pPr marL="0" indent="0" algn="ctr">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United States Department of Agriculture</a:t>
            </a:r>
          </a:p>
          <a:p>
            <a:pPr marL="0" indent="0" algn="ctr">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4121 Carmichael Road, Suite 601</a:t>
            </a:r>
          </a:p>
          <a:p>
            <a:pPr marL="0" indent="0" algn="ctr">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Montgomery, Alabama 36106</a:t>
            </a:r>
          </a:p>
          <a:p>
            <a:pPr marL="0" indent="0" algn="ctr">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Phone: 334.279.3616</a:t>
            </a:r>
          </a:p>
          <a:p>
            <a:pPr marL="0" indent="0" algn="ctr">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Mobile: 334.223.3056</a:t>
            </a:r>
          </a:p>
          <a:p>
            <a:pPr marL="0" indent="0" algn="ctr">
              <a:spcBef>
                <a:spcPts val="0"/>
              </a:spcBef>
              <a:buNone/>
            </a:pPr>
            <a:r>
              <a:rPr lang="en-US" kern="100">
                <a:latin typeface="Arial" panose="020B0604020202020204" pitchFamily="34" charset="0"/>
                <a:ea typeface="Times New Roman" panose="02020603050405020304" pitchFamily="18" charset="0"/>
                <a:cs typeface="Arial" panose="020B0604020202020204" pitchFamily="34" charset="0"/>
              </a:rPr>
              <a:t>				Email: stan.hale@usda.gov</a:t>
            </a:r>
          </a:p>
          <a:p>
            <a:pPr marL="0" indent="0" algn="ctr">
              <a:spcBef>
                <a:spcPts val="0"/>
              </a:spcBef>
              <a:buNone/>
            </a:pPr>
            <a:r>
              <a:rPr lang="en-US" kern="100">
                <a:latin typeface="Calibri" panose="020F0502020204030204" pitchFamily="34" charset="0"/>
                <a:ea typeface="Times New Roman" panose="02020603050405020304" pitchFamily="18" charset="0"/>
                <a:cs typeface="Times New Roman" panose="02020603050405020304" pitchFamily="18" charset="0"/>
              </a:rPr>
              <a:t> 				www.rd.usda.gov</a:t>
            </a:r>
          </a:p>
          <a:p>
            <a:endParaRPr lang="en-US"/>
          </a:p>
          <a:p>
            <a:endParaRPr lang="en-US"/>
          </a:p>
          <a:p>
            <a:pPr marL="0" indent="0">
              <a:buNone/>
            </a:pPr>
            <a:r>
              <a:rPr lang="en-US"/>
              <a:t>	</a:t>
            </a:r>
            <a:endParaRPr lang="en-US" sz="4500"/>
          </a:p>
        </p:txBody>
      </p:sp>
      <p:sp>
        <p:nvSpPr>
          <p:cNvPr id="3" name="Title 2">
            <a:extLst>
              <a:ext uri="{FF2B5EF4-FFF2-40B4-BE49-F238E27FC236}">
                <a16:creationId xmlns:a16="http://schemas.microsoft.com/office/drawing/2014/main" id="{2C628A68-28F6-0DA9-1CCE-5A0E3043703D}"/>
              </a:ext>
            </a:extLst>
          </p:cNvPr>
          <p:cNvSpPr>
            <a:spLocks noGrp="1"/>
          </p:cNvSpPr>
          <p:nvPr>
            <p:ph type="title"/>
          </p:nvPr>
        </p:nvSpPr>
        <p:spPr/>
        <p:txBody>
          <a:bodyPr/>
          <a:lstStyle/>
          <a:p>
            <a:pPr algn="ctr"/>
            <a:r>
              <a:rPr lang="en-US" sz="3000"/>
              <a:t>Contact Information</a:t>
            </a:r>
          </a:p>
        </p:txBody>
      </p:sp>
    </p:spTree>
    <p:extLst>
      <p:ext uri="{BB962C8B-B14F-4D97-AF65-F5344CB8AC3E}">
        <p14:creationId xmlns:p14="http://schemas.microsoft.com/office/powerpoint/2010/main" val="260508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FD4E8B-672C-DAB2-8647-D1753FA1A4AF}"/>
              </a:ext>
            </a:extLst>
          </p:cNvPr>
          <p:cNvSpPr>
            <a:spLocks noGrp="1"/>
          </p:cNvSpPr>
          <p:nvPr>
            <p:ph type="body" sz="quarter" idx="10"/>
          </p:nvPr>
        </p:nvSpPr>
        <p:spPr/>
        <p:txBody>
          <a:bodyPr/>
          <a:lstStyle/>
          <a:p>
            <a:endParaRPr lang="en-US"/>
          </a:p>
        </p:txBody>
      </p:sp>
      <p:sp>
        <p:nvSpPr>
          <p:cNvPr id="10" name="Title 2">
            <a:extLst>
              <a:ext uri="{FF2B5EF4-FFF2-40B4-BE49-F238E27FC236}">
                <a16:creationId xmlns:a16="http://schemas.microsoft.com/office/drawing/2014/main" id="{2AD540EC-AC95-5731-391D-122AC3DC4BC9}"/>
              </a:ext>
            </a:extLst>
          </p:cNvPr>
          <p:cNvSpPr>
            <a:spLocks noGrp="1"/>
          </p:cNvSpPr>
          <p:nvPr>
            <p:ph type="title"/>
          </p:nvPr>
        </p:nvSpPr>
        <p:spPr>
          <a:xfrm>
            <a:off x="441325" y="2738545"/>
            <a:ext cx="8242361" cy="1537675"/>
          </a:xfrm>
        </p:spPr>
        <p:txBody>
          <a:bodyPr>
            <a:normAutofit/>
          </a:bodyPr>
          <a:lstStyle/>
          <a:p>
            <a:r>
              <a:rPr lang="en-US" sz="6600">
                <a:solidFill>
                  <a:srgbClr val="F0AB00"/>
                </a:solidFill>
                <a:effectLst>
                  <a:outerShdw blurRad="38100" dist="38100" dir="2700000" algn="tl">
                    <a:srgbClr val="000000">
                      <a:alpha val="43137"/>
                    </a:srgbClr>
                  </a:outerShdw>
                </a:effectLst>
                <a:latin typeface="Arial Narrow"/>
              </a:rPr>
              <a:t>FIRESIDE CHAT</a:t>
            </a:r>
            <a:endParaRPr lang="en-US" sz="6600">
              <a:solidFill>
                <a:srgbClr val="F0AB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965BBDB4-8095-9557-6E28-26B5EC6070D8}"/>
              </a:ext>
            </a:extLst>
          </p:cNvPr>
          <p:cNvPicPr>
            <a:picLocks noChangeAspect="1"/>
          </p:cNvPicPr>
          <p:nvPr/>
        </p:nvPicPr>
        <p:blipFill>
          <a:blip r:embed="rId2"/>
          <a:stretch>
            <a:fillRect/>
          </a:stretch>
        </p:blipFill>
        <p:spPr>
          <a:xfrm>
            <a:off x="6773613" y="4587341"/>
            <a:ext cx="2370387" cy="492399"/>
          </a:xfrm>
          <a:prstGeom prst="rect">
            <a:avLst/>
          </a:prstGeom>
        </p:spPr>
      </p:pic>
    </p:spTree>
    <p:extLst>
      <p:ext uri="{BB962C8B-B14F-4D97-AF65-F5344CB8AC3E}">
        <p14:creationId xmlns:p14="http://schemas.microsoft.com/office/powerpoint/2010/main" val="2115464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E69B7A9-3519-32C8-EFFB-BA4C3F665FB8}"/>
              </a:ext>
            </a:extLst>
          </p:cNvPr>
          <p:cNvGrpSpPr/>
          <p:nvPr/>
        </p:nvGrpSpPr>
        <p:grpSpPr>
          <a:xfrm>
            <a:off x="1169295" y="1169521"/>
            <a:ext cx="6805408" cy="3240531"/>
            <a:chOff x="1347351" y="1252721"/>
            <a:chExt cx="6462240" cy="2826624"/>
          </a:xfrm>
        </p:grpSpPr>
        <p:sp>
          <p:nvSpPr>
            <p:cNvPr id="16" name="TextBox 15">
              <a:extLst>
                <a:ext uri="{FF2B5EF4-FFF2-40B4-BE49-F238E27FC236}">
                  <a16:creationId xmlns:a16="http://schemas.microsoft.com/office/drawing/2014/main" id="{71CD6FF4-F1EC-C1D7-286D-042495EA5DAC}"/>
                </a:ext>
              </a:extLst>
            </p:cNvPr>
            <p:cNvSpPr txBox="1"/>
            <p:nvPr/>
          </p:nvSpPr>
          <p:spPr>
            <a:xfrm>
              <a:off x="1347351" y="3405583"/>
              <a:ext cx="1836752" cy="5235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rial Narrow"/>
                  <a:ea typeface="Calibri"/>
                  <a:cs typeface="Calibri"/>
                </a:rPr>
                <a:t>Kirsten </a:t>
              </a:r>
              <a:r>
                <a:rPr lang="en-US" sz="1100" err="1">
                  <a:latin typeface="Arial Narrow"/>
                  <a:ea typeface="Calibri"/>
                  <a:cs typeface="Calibri"/>
                </a:rPr>
                <a:t>Stasio</a:t>
              </a:r>
              <a:r>
                <a:rPr lang="en-US" sz="1100">
                  <a:latin typeface="Arial Narrow"/>
                  <a:ea typeface="Calibri"/>
                  <a:cs typeface="Calibri"/>
                </a:rPr>
                <a:t> </a:t>
              </a:r>
            </a:p>
            <a:p>
              <a:pPr algn="ctr"/>
              <a:r>
                <a:rPr lang="en-US" sz="1100">
                  <a:latin typeface="Arial Narrow"/>
                  <a:ea typeface="Calibri"/>
                  <a:cs typeface="Calibri"/>
                </a:rPr>
                <a:t>Chief Executive Officer</a:t>
              </a:r>
            </a:p>
            <a:p>
              <a:pPr algn="ctr"/>
              <a:r>
                <a:rPr lang="en-US" sz="1100">
                  <a:latin typeface="Arial Narrow"/>
                  <a:ea typeface="Calibri"/>
                  <a:cs typeface="Calibri"/>
                </a:rPr>
                <a:t>Nevada Clean Energy Fund</a:t>
              </a:r>
            </a:p>
          </p:txBody>
        </p:sp>
        <p:sp>
          <p:nvSpPr>
            <p:cNvPr id="18" name="TextBox 17">
              <a:extLst>
                <a:ext uri="{FF2B5EF4-FFF2-40B4-BE49-F238E27FC236}">
                  <a16:creationId xmlns:a16="http://schemas.microsoft.com/office/drawing/2014/main" id="{ED67919A-6B5C-B47A-E5C1-0B751165B3CD}"/>
                </a:ext>
              </a:extLst>
            </p:cNvPr>
            <p:cNvSpPr txBox="1"/>
            <p:nvPr/>
          </p:nvSpPr>
          <p:spPr>
            <a:xfrm>
              <a:off x="5828902" y="3426058"/>
              <a:ext cx="1980689" cy="5235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rial Narrow"/>
                  <a:ea typeface="Calibri"/>
                  <a:cs typeface="Calibri"/>
                </a:rPr>
                <a:t>Jennifer Weiss</a:t>
              </a:r>
            </a:p>
            <a:p>
              <a:pPr algn="ctr"/>
              <a:r>
                <a:rPr lang="en-US" sz="1100">
                  <a:latin typeface="Arial Narrow"/>
                  <a:ea typeface="Calibri"/>
                  <a:cs typeface="Calibri"/>
                </a:rPr>
                <a:t>Co-Director</a:t>
              </a:r>
            </a:p>
            <a:p>
              <a:pPr algn="ctr"/>
              <a:r>
                <a:rPr lang="en-US" sz="1100">
                  <a:latin typeface="Arial Narrow"/>
                  <a:ea typeface="Calibri"/>
                  <a:cs typeface="Calibri"/>
                </a:rPr>
                <a:t>North Carolina Clean Energy Fund</a:t>
              </a:r>
            </a:p>
          </p:txBody>
        </p:sp>
        <p:sp>
          <p:nvSpPr>
            <p:cNvPr id="22" name="TextBox 21">
              <a:extLst>
                <a:ext uri="{FF2B5EF4-FFF2-40B4-BE49-F238E27FC236}">
                  <a16:creationId xmlns:a16="http://schemas.microsoft.com/office/drawing/2014/main" id="{4B429C51-ACCF-F4DF-CC11-4B511014559D}"/>
                </a:ext>
              </a:extLst>
            </p:cNvPr>
            <p:cNvSpPr txBox="1"/>
            <p:nvPr/>
          </p:nvSpPr>
          <p:spPr>
            <a:xfrm>
              <a:off x="3453077" y="3408184"/>
              <a:ext cx="2171216" cy="67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latin typeface="Arial Narrow"/>
                  <a:ea typeface="Calibri"/>
                  <a:cs typeface="Calibri"/>
                </a:rPr>
                <a:t>Kris </a:t>
              </a:r>
              <a:r>
                <a:rPr lang="en-US" sz="1100" err="1">
                  <a:latin typeface="Arial Narrow"/>
                  <a:ea typeface="Calibri"/>
                  <a:cs typeface="Calibri"/>
                </a:rPr>
                <a:t>Hafezizadeh</a:t>
              </a:r>
              <a:endParaRPr lang="en-US" sz="1100">
                <a:latin typeface="Arial Narrow"/>
                <a:ea typeface="Calibri"/>
                <a:cs typeface="Calibri"/>
              </a:endParaRPr>
            </a:p>
            <a:p>
              <a:pPr algn="ctr"/>
              <a:r>
                <a:rPr lang="en-US" sz="1100">
                  <a:latin typeface="Arial Narrow"/>
                  <a:cs typeface="Calibri"/>
                </a:rPr>
                <a:t>Executive Director of Transportation </a:t>
              </a:r>
            </a:p>
            <a:p>
              <a:pPr algn="ctr"/>
              <a:r>
                <a:rPr lang="en-US" sz="1100">
                  <a:latin typeface="Arial Narrow"/>
                  <a:cs typeface="Calibri"/>
                </a:rPr>
                <a:t>and Vehicle Services</a:t>
              </a:r>
              <a:endParaRPr lang="en-US"/>
            </a:p>
            <a:p>
              <a:pPr algn="ctr"/>
              <a:r>
                <a:rPr lang="en-US" sz="1100">
                  <a:latin typeface="Arial Narrow"/>
                  <a:ea typeface="Calibri"/>
                  <a:cs typeface="Calibri"/>
                </a:rPr>
                <a:t>Austin Independent School District </a:t>
              </a:r>
            </a:p>
          </p:txBody>
        </p:sp>
        <p:pic>
          <p:nvPicPr>
            <p:cNvPr id="27" name="Picture 26" descr="A person smiling at camera&#10;&#10;Description automatically generated">
              <a:extLst>
                <a:ext uri="{FF2B5EF4-FFF2-40B4-BE49-F238E27FC236}">
                  <a16:creationId xmlns:a16="http://schemas.microsoft.com/office/drawing/2014/main" id="{95ADC70F-A047-0C82-6FDD-47F927F587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77"/>
            <a:stretch/>
          </p:blipFill>
          <p:spPr>
            <a:xfrm>
              <a:off x="1347351" y="1252721"/>
              <a:ext cx="1836752" cy="1999355"/>
            </a:xfrm>
            <a:prstGeom prst="rect">
              <a:avLst/>
            </a:prstGeom>
          </p:spPr>
        </p:pic>
        <p:pic>
          <p:nvPicPr>
            <p:cNvPr id="14" name="Picture 13" descr="A person standing next to a toy school bus&#10;&#10;Description automatically generated">
              <a:extLst>
                <a:ext uri="{FF2B5EF4-FFF2-40B4-BE49-F238E27FC236}">
                  <a16:creationId xmlns:a16="http://schemas.microsoft.com/office/drawing/2014/main" id="{334AB736-561C-0091-85E1-3A55115959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48461" y="1273196"/>
              <a:ext cx="1780448" cy="1994828"/>
            </a:xfrm>
            <a:prstGeom prst="rect">
              <a:avLst/>
            </a:prstGeom>
          </p:spPr>
        </p:pic>
        <p:pic>
          <p:nvPicPr>
            <p:cNvPr id="21" name="Picture 20" descr="A close-up of a person smiling&#10;&#10;Description automatically generated">
              <a:extLst>
                <a:ext uri="{FF2B5EF4-FFF2-40B4-BE49-F238E27FC236}">
                  <a16:creationId xmlns:a16="http://schemas.microsoft.com/office/drawing/2014/main" id="{D35E1102-8DF6-15A1-7C8F-E9F4B68FD9B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86"/>
            <a:stretch/>
          </p:blipFill>
          <p:spPr>
            <a:xfrm>
              <a:off x="5893268" y="1273196"/>
              <a:ext cx="1836752" cy="1994828"/>
            </a:xfrm>
            <a:prstGeom prst="rect">
              <a:avLst/>
            </a:prstGeom>
          </p:spPr>
        </p:pic>
      </p:grpSp>
      <p:sp>
        <p:nvSpPr>
          <p:cNvPr id="15" name="Title 4">
            <a:extLst>
              <a:ext uri="{FF2B5EF4-FFF2-40B4-BE49-F238E27FC236}">
                <a16:creationId xmlns:a16="http://schemas.microsoft.com/office/drawing/2014/main" id="{563C9FF8-8213-7114-AD63-266478F6E9E0}"/>
              </a:ext>
            </a:extLst>
          </p:cNvPr>
          <p:cNvSpPr>
            <a:spLocks noGrp="1"/>
          </p:cNvSpPr>
          <p:nvPr>
            <p:ph type="title"/>
          </p:nvPr>
        </p:nvSpPr>
        <p:spPr>
          <a:xfrm>
            <a:off x="440635" y="148001"/>
            <a:ext cx="8237882" cy="680260"/>
          </a:xfrm>
        </p:spPr>
        <p:txBody>
          <a:bodyPr vert="horz" lIns="182880" tIns="45720" rIns="0" bIns="45720" rtlCol="0" anchor="ctr" anchorCtr="0">
            <a:noAutofit/>
          </a:bodyPr>
          <a:lstStyle/>
          <a:p>
            <a:r>
              <a:rPr lang="en-US" sz="3200">
                <a:latin typeface="Arial Narrow"/>
              </a:rPr>
              <a:t>TODAY's Panel</a:t>
            </a:r>
            <a:endParaRPr lang="en-US"/>
          </a:p>
        </p:txBody>
      </p:sp>
      <p:grpSp>
        <p:nvGrpSpPr>
          <p:cNvPr id="17" name="Group 16">
            <a:extLst>
              <a:ext uri="{FF2B5EF4-FFF2-40B4-BE49-F238E27FC236}">
                <a16:creationId xmlns:a16="http://schemas.microsoft.com/office/drawing/2014/main" id="{282AEA43-CD0D-B61C-D517-AC5EBA75358F}"/>
              </a:ext>
            </a:extLst>
          </p:cNvPr>
          <p:cNvGrpSpPr/>
          <p:nvPr/>
        </p:nvGrpSpPr>
        <p:grpSpPr>
          <a:xfrm>
            <a:off x="6671464" y="4567128"/>
            <a:ext cx="2171216" cy="527604"/>
            <a:chOff x="1646583" y="3141594"/>
            <a:chExt cx="4579408" cy="1055208"/>
          </a:xfrm>
        </p:grpSpPr>
        <p:sp>
          <p:nvSpPr>
            <p:cNvPr id="28" name="Rectangle 27">
              <a:extLst>
                <a:ext uri="{FF2B5EF4-FFF2-40B4-BE49-F238E27FC236}">
                  <a16:creationId xmlns:a16="http://schemas.microsoft.com/office/drawing/2014/main" id="{B7D853E9-A3A2-BBEC-59CA-F984BBF319F0}"/>
                </a:ext>
              </a:extLst>
            </p:cNvPr>
            <p:cNvSpPr/>
            <p:nvPr/>
          </p:nvSpPr>
          <p:spPr>
            <a:xfrm>
              <a:off x="1646583" y="3141594"/>
              <a:ext cx="4579408" cy="105520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9" name="Picture 28" descr="A logo for an electric school bus initiative&#10;&#10;Description automatically generated">
              <a:extLst>
                <a:ext uri="{FF2B5EF4-FFF2-40B4-BE49-F238E27FC236}">
                  <a16:creationId xmlns:a16="http://schemas.microsoft.com/office/drawing/2014/main" id="{F1B4BE3B-B5F5-EE46-4C7E-F64B236C79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657023" y="3211510"/>
              <a:ext cx="1317416" cy="905411"/>
            </a:xfrm>
            <a:prstGeom prst="rect">
              <a:avLst/>
            </a:prstGeom>
            <a:solidFill>
              <a:schemeClr val="bg1"/>
            </a:solidFill>
            <a:ln>
              <a:noFill/>
            </a:ln>
          </p:spPr>
        </p:pic>
        <p:pic>
          <p:nvPicPr>
            <p:cNvPr id="30" name="Picture 29" descr="A logo for an electric school bus initiative&#10;&#10;Description automatically generated">
              <a:extLst>
                <a:ext uri="{FF2B5EF4-FFF2-40B4-BE49-F238E27FC236}">
                  <a16:creationId xmlns:a16="http://schemas.microsoft.com/office/drawing/2014/main" id="{13620581-9432-0F9D-8730-723FDBB04CB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47057" y="3214818"/>
              <a:ext cx="2117462" cy="917471"/>
            </a:xfrm>
            <a:prstGeom prst="rect">
              <a:avLst/>
            </a:prstGeom>
            <a:solidFill>
              <a:schemeClr val="bg1"/>
            </a:solidFill>
            <a:ln>
              <a:noFill/>
            </a:ln>
          </p:spPr>
        </p:pic>
        <p:pic>
          <p:nvPicPr>
            <p:cNvPr id="31" name="Picture 4" descr="Image preview">
              <a:extLst>
                <a:ext uri="{FF2B5EF4-FFF2-40B4-BE49-F238E27FC236}">
                  <a16:creationId xmlns:a16="http://schemas.microsoft.com/office/drawing/2014/main" id="{21A07809-D4B8-35CE-6242-D6867FCB0E31}"/>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75047" y="3219194"/>
              <a:ext cx="1233482" cy="905411"/>
            </a:xfrm>
            <a:prstGeom prst="rect">
              <a:avLst/>
            </a:prstGeom>
            <a:solidFill>
              <a:schemeClr val="bg1"/>
            </a:solidFill>
          </p:spPr>
        </p:pic>
      </p:grpSp>
      <p:sp>
        <p:nvSpPr>
          <p:cNvPr id="2" name="Rectangle 1">
            <a:extLst>
              <a:ext uri="{FF2B5EF4-FFF2-40B4-BE49-F238E27FC236}">
                <a16:creationId xmlns:a16="http://schemas.microsoft.com/office/drawing/2014/main" id="{83EECD71-094F-0A3B-F8DE-3E8C09686ED1}"/>
              </a:ext>
            </a:extLst>
          </p:cNvPr>
          <p:cNvSpPr/>
          <p:nvPr/>
        </p:nvSpPr>
        <p:spPr>
          <a:xfrm>
            <a:off x="307361" y="4863993"/>
            <a:ext cx="1535604" cy="19079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ysClr val="windowText" lastClr="000000"/>
              </a:solidFill>
            </a:endParaRPr>
          </a:p>
        </p:txBody>
      </p:sp>
    </p:spTree>
    <p:extLst>
      <p:ext uri="{BB962C8B-B14F-4D97-AF65-F5344CB8AC3E}">
        <p14:creationId xmlns:p14="http://schemas.microsoft.com/office/powerpoint/2010/main" val="151053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F3CF-9ECE-F9EA-0478-7F3FAD24AECB}"/>
              </a:ext>
            </a:extLst>
          </p:cNvPr>
          <p:cNvSpPr>
            <a:spLocks noGrp="1"/>
          </p:cNvSpPr>
          <p:nvPr>
            <p:ph type="ctrTitle"/>
          </p:nvPr>
        </p:nvSpPr>
        <p:spPr>
          <a:xfrm>
            <a:off x="1946031" y="2017233"/>
            <a:ext cx="5259266" cy="1102519"/>
          </a:xfrm>
        </p:spPr>
        <p:txBody>
          <a:bodyPr/>
          <a:lstStyle/>
          <a:p>
            <a:r>
              <a:rPr lang="en-US">
                <a:latin typeface="Arial Narrow"/>
              </a:rPr>
              <a:t>THANK YOU</a:t>
            </a:r>
            <a:endParaRPr lang="en-US"/>
          </a:p>
        </p:txBody>
      </p:sp>
      <p:grpSp>
        <p:nvGrpSpPr>
          <p:cNvPr id="3" name="Group 2">
            <a:extLst>
              <a:ext uri="{FF2B5EF4-FFF2-40B4-BE49-F238E27FC236}">
                <a16:creationId xmlns:a16="http://schemas.microsoft.com/office/drawing/2014/main" id="{AB86DA2A-4F90-29B1-6289-CDCA30AC114E}"/>
              </a:ext>
            </a:extLst>
          </p:cNvPr>
          <p:cNvGrpSpPr/>
          <p:nvPr/>
        </p:nvGrpSpPr>
        <p:grpSpPr>
          <a:xfrm>
            <a:off x="343382" y="0"/>
            <a:ext cx="4558818" cy="1102519"/>
            <a:chOff x="1646583" y="3141594"/>
            <a:chExt cx="4579408" cy="1055208"/>
          </a:xfrm>
        </p:grpSpPr>
        <p:sp>
          <p:nvSpPr>
            <p:cNvPr id="5" name="Rectangle 4">
              <a:extLst>
                <a:ext uri="{FF2B5EF4-FFF2-40B4-BE49-F238E27FC236}">
                  <a16:creationId xmlns:a16="http://schemas.microsoft.com/office/drawing/2014/main" id="{AF7D5728-E0F0-6CDB-DA68-DE55791B8103}"/>
                </a:ext>
              </a:extLst>
            </p:cNvPr>
            <p:cNvSpPr/>
            <p:nvPr/>
          </p:nvSpPr>
          <p:spPr>
            <a:xfrm>
              <a:off x="1646583" y="3141594"/>
              <a:ext cx="4579408" cy="1055208"/>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A logo for an electric school bus initiative&#10;&#10;Description automatically generated">
              <a:extLst>
                <a:ext uri="{FF2B5EF4-FFF2-40B4-BE49-F238E27FC236}">
                  <a16:creationId xmlns:a16="http://schemas.microsoft.com/office/drawing/2014/main" id="{DE93A5FB-45A7-6C07-F511-01B164218C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7023" y="3211510"/>
              <a:ext cx="1317416" cy="905411"/>
            </a:xfrm>
            <a:prstGeom prst="rect">
              <a:avLst/>
            </a:prstGeom>
            <a:solidFill>
              <a:schemeClr val="bg1"/>
            </a:solidFill>
            <a:ln>
              <a:noFill/>
            </a:ln>
          </p:spPr>
        </p:pic>
        <p:pic>
          <p:nvPicPr>
            <p:cNvPr id="7" name="Picture 6" descr="A logo for an electric school bus initiative&#10;&#10;Description automatically generated">
              <a:extLst>
                <a:ext uri="{FF2B5EF4-FFF2-40B4-BE49-F238E27FC236}">
                  <a16:creationId xmlns:a16="http://schemas.microsoft.com/office/drawing/2014/main" id="{DCBA5BC8-E2B8-42D5-512D-D63E174566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47057" y="3214818"/>
              <a:ext cx="2117462" cy="917471"/>
            </a:xfrm>
            <a:prstGeom prst="rect">
              <a:avLst/>
            </a:prstGeom>
            <a:solidFill>
              <a:schemeClr val="bg1"/>
            </a:solidFill>
            <a:ln>
              <a:noFill/>
            </a:ln>
          </p:spPr>
        </p:pic>
        <p:pic>
          <p:nvPicPr>
            <p:cNvPr id="8" name="Picture 4" descr="Image preview">
              <a:extLst>
                <a:ext uri="{FF2B5EF4-FFF2-40B4-BE49-F238E27FC236}">
                  <a16:creationId xmlns:a16="http://schemas.microsoft.com/office/drawing/2014/main" id="{6CF6DD5A-A8FA-099B-DA7E-EE818ABF88E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75047" y="3219194"/>
              <a:ext cx="1233482" cy="905411"/>
            </a:xfrm>
            <a:prstGeom prst="rect">
              <a:avLst/>
            </a:prstGeom>
            <a:solidFill>
              <a:schemeClr val="bg1"/>
            </a:solidFill>
          </p:spPr>
        </p:pic>
      </p:grpSp>
      <p:sp>
        <p:nvSpPr>
          <p:cNvPr id="4" name="TextBox 3">
            <a:extLst>
              <a:ext uri="{FF2B5EF4-FFF2-40B4-BE49-F238E27FC236}">
                <a16:creationId xmlns:a16="http://schemas.microsoft.com/office/drawing/2014/main" id="{D27D18DB-68E4-1B2F-3B6E-7435AB02AA0B}"/>
              </a:ext>
            </a:extLst>
          </p:cNvPr>
          <p:cNvSpPr txBox="1"/>
          <p:nvPr/>
        </p:nvSpPr>
        <p:spPr>
          <a:xfrm>
            <a:off x="1993655" y="3511793"/>
            <a:ext cx="581847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i="1">
                <a:latin typeface="Arial Narrow"/>
                <a:cs typeface="Calibri"/>
              </a:rPr>
              <a:t>Alliance for Electric School Buses, </a:t>
            </a:r>
            <a:r>
              <a:rPr lang="en-US" i="1">
                <a:latin typeface="Arial Narrow"/>
                <a:ea typeface="+mn-lt"/>
                <a:cs typeface="+mn-lt"/>
                <a:hlinkClick r:id="rId6"/>
              </a:rPr>
              <a:t>carolina@chaconconsulting.com</a:t>
            </a:r>
            <a:endParaRPr lang="en-US" i="1">
              <a:cs typeface="Calibri"/>
            </a:endParaRPr>
          </a:p>
          <a:p>
            <a:pPr algn="ctr"/>
            <a:r>
              <a:rPr lang="en-US" i="1">
                <a:latin typeface="Arial Narrow"/>
                <a:cs typeface="Calibri"/>
              </a:rPr>
              <a:t>Clean Energy Works, </a:t>
            </a:r>
            <a:r>
              <a:rPr lang="en-US" i="1">
                <a:latin typeface="Arial Narrow"/>
                <a:ea typeface="+mn-lt"/>
                <a:cs typeface="+mn-lt"/>
                <a:hlinkClick r:id="rId7"/>
              </a:rPr>
              <a:t>margarita.parra@cleanenergyworks.org</a:t>
            </a:r>
            <a:endParaRPr lang="en-US" i="1">
              <a:latin typeface="Arial Narrow"/>
              <a:ea typeface="+mn-lt"/>
              <a:cs typeface="+mn-lt"/>
            </a:endParaRPr>
          </a:p>
          <a:p>
            <a:pPr algn="ctr"/>
            <a:r>
              <a:rPr lang="en-US" i="1">
                <a:latin typeface="Arial Narrow"/>
                <a:cs typeface="Calibri"/>
              </a:rPr>
              <a:t>Electric School Bus Initiative, </a:t>
            </a:r>
            <a:r>
              <a:rPr lang="en-US" i="1">
                <a:latin typeface="Arial Narrow"/>
                <a:ea typeface="+mn-lt"/>
                <a:cs typeface="+mn-lt"/>
                <a:hlinkClick r:id="rId8"/>
              </a:rPr>
              <a:t>esbinfo@wri.org</a:t>
            </a:r>
            <a:endParaRPr lang="en-US" i="1">
              <a:latin typeface="Arial Narrow"/>
              <a:ea typeface="+mn-lt"/>
              <a:cs typeface="+mn-lt"/>
            </a:endParaRPr>
          </a:p>
        </p:txBody>
      </p:sp>
      <p:sp>
        <p:nvSpPr>
          <p:cNvPr id="9" name="Rectangle 8">
            <a:extLst>
              <a:ext uri="{FF2B5EF4-FFF2-40B4-BE49-F238E27FC236}">
                <a16:creationId xmlns:a16="http://schemas.microsoft.com/office/drawing/2014/main" id="{B486AF49-2F06-D07A-B4E4-DB6064813A20}"/>
              </a:ext>
            </a:extLst>
          </p:cNvPr>
          <p:cNvSpPr/>
          <p:nvPr/>
        </p:nvSpPr>
        <p:spPr>
          <a:xfrm>
            <a:off x="6846909" y="4525106"/>
            <a:ext cx="1878721" cy="485774"/>
          </a:xfrm>
          <a:prstGeom prst="rect">
            <a:avLst/>
          </a:prstGeom>
          <a:solidFill>
            <a:schemeClr val="bg1"/>
          </a:solidFill>
          <a:ln>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9DA7E6-A963-401E-9921-829711A031BD}"/>
              </a:ext>
            </a:extLst>
          </p:cNvPr>
          <p:cNvSpPr/>
          <p:nvPr/>
        </p:nvSpPr>
        <p:spPr>
          <a:xfrm>
            <a:off x="456500" y="4525106"/>
            <a:ext cx="1878721" cy="485774"/>
          </a:xfrm>
          <a:prstGeom prst="rect">
            <a:avLst/>
          </a:prstGeom>
          <a:solidFill>
            <a:schemeClr val="bg1"/>
          </a:solidFill>
          <a:ln>
            <a:solidFill>
              <a:schemeClr val="bg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823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934DA8BE-16DE-EDC0-3BDF-B812E48D9F37}"/>
              </a:ext>
            </a:extLst>
          </p:cNvPr>
          <p:cNvSpPr>
            <a:spLocks noGrp="1"/>
          </p:cNvSpPr>
          <p:nvPr>
            <p:ph type="body" sz="quarter" idx="10"/>
          </p:nvPr>
        </p:nvSpPr>
        <p:spPr/>
        <p:txBody>
          <a:bodyPr/>
          <a:lstStyle/>
          <a:p>
            <a:endParaRPr lang="en-US"/>
          </a:p>
        </p:txBody>
      </p:sp>
      <p:sp>
        <p:nvSpPr>
          <p:cNvPr id="12" name="Title 11">
            <a:extLst>
              <a:ext uri="{FF2B5EF4-FFF2-40B4-BE49-F238E27FC236}">
                <a16:creationId xmlns:a16="http://schemas.microsoft.com/office/drawing/2014/main" id="{A38B5B3D-867E-28F8-91C0-F66FD7214340}"/>
              </a:ext>
            </a:extLst>
          </p:cNvPr>
          <p:cNvSpPr>
            <a:spLocks noGrp="1"/>
          </p:cNvSpPr>
          <p:nvPr>
            <p:ph type="title"/>
          </p:nvPr>
        </p:nvSpPr>
        <p:spPr/>
        <p:txBody>
          <a:bodyPr>
            <a:normAutofit fontScale="90000"/>
          </a:bodyPr>
          <a:lstStyle/>
          <a:p>
            <a:r>
              <a:rPr lang="en-US" sz="3600">
                <a:latin typeface="Arial Narrow"/>
              </a:rPr>
              <a:t>LOGISTICS</a:t>
            </a:r>
            <a:endParaRPr lang="en-US"/>
          </a:p>
        </p:txBody>
      </p:sp>
      <p:sp>
        <p:nvSpPr>
          <p:cNvPr id="15" name="Text Placeholder 6">
            <a:extLst>
              <a:ext uri="{FF2B5EF4-FFF2-40B4-BE49-F238E27FC236}">
                <a16:creationId xmlns:a16="http://schemas.microsoft.com/office/drawing/2014/main" id="{5D4780B7-C1A3-323C-1689-6D2BCAC4741C}"/>
              </a:ext>
            </a:extLst>
          </p:cNvPr>
          <p:cNvSpPr>
            <a:spLocks noGrp="1"/>
          </p:cNvSpPr>
          <p:nvPr>
            <p:ph type="body" sz="quarter" idx="4294967295" hasCustomPrompt="1"/>
          </p:nvPr>
        </p:nvSpPr>
        <p:spPr>
          <a:xfrm>
            <a:off x="4057469" y="927471"/>
            <a:ext cx="4702628" cy="3576928"/>
          </a:xfrm>
        </p:spPr>
        <p:txBody>
          <a:bodyPr vert="horz" lIns="91440" tIns="45720" rIns="91440" bIns="45720" rtlCol="0" anchor="t">
            <a:normAutofit/>
          </a:bodyPr>
          <a:lstStyle>
            <a:lvl1pPr marL="342900" indent="-342900">
              <a:buFont typeface="Arial" panose="020B0604020202020204" pitchFamily="34" charset="0"/>
              <a:buChar char="•"/>
              <a:defRPr>
                <a:solidFill>
                  <a:schemeClr val="tx1">
                    <a:lumMod val="75000"/>
                    <a:lumOff val="25000"/>
                  </a:schemeClr>
                </a:solidFill>
                <a:latin typeface="Arial Narrow" panose="020B0606020202030204" pitchFamily="34" charset="0"/>
              </a:defRPr>
            </a:lvl1pPr>
            <a:lvl2pPr marL="457200" indent="0">
              <a:buNone/>
              <a:defRPr>
                <a:solidFill>
                  <a:schemeClr val="tx1"/>
                </a:solidFill>
                <a:latin typeface="Arial Narrow" panose="020B0606020202030204" pitchFamily="34" charset="0"/>
              </a:defRPr>
            </a:lvl2pPr>
            <a:lvl3pPr marL="914400" indent="0">
              <a:buNone/>
              <a:defRPr>
                <a:solidFill>
                  <a:schemeClr val="tx1"/>
                </a:solidFill>
                <a:latin typeface="Arial Narrow" panose="020B0606020202030204" pitchFamily="34" charset="0"/>
              </a:defRPr>
            </a:lvl3pPr>
            <a:lvl4pPr marL="1371600" indent="0">
              <a:buNone/>
              <a:defRPr>
                <a:solidFill>
                  <a:schemeClr val="tx1"/>
                </a:solidFill>
                <a:latin typeface="Arial Narrow" panose="020B0606020202030204" pitchFamily="34" charset="0"/>
              </a:defRPr>
            </a:lvl4pPr>
            <a:lvl5pPr marL="1828800" indent="0">
              <a:buNone/>
              <a:defRPr>
                <a:solidFill>
                  <a:schemeClr val="tx1"/>
                </a:solidFill>
                <a:latin typeface="Arial Narrow" panose="020B0606020202030204" pitchFamily="34" charset="0"/>
              </a:defRPr>
            </a:lvl5pPr>
          </a:lstStyle>
          <a:p>
            <a:pPr algn="l" rtl="0" fontAlgn="base">
              <a:buFont typeface="Arial" panose="020B0604020202020204" pitchFamily="34" charset="0"/>
              <a:buChar char="•"/>
            </a:pPr>
            <a:r>
              <a:rPr lang="en-US" b="0" i="0" u="none" strike="noStrike">
                <a:solidFill>
                  <a:srgbClr val="000000"/>
                </a:solidFill>
                <a:effectLst/>
                <a:latin typeface="Arial Narrow"/>
              </a:rPr>
              <a:t>This webinar is being recorded</a:t>
            </a:r>
            <a:endParaRPr lang="en-US" b="0" i="0">
              <a:solidFill>
                <a:srgbClr val="000000"/>
              </a:solidFill>
              <a:effectLst/>
              <a:latin typeface="Arial Narrow"/>
            </a:endParaRPr>
          </a:p>
          <a:p>
            <a:pPr marL="0" indent="0" algn="l" rtl="0" fontAlgn="base">
              <a:buNone/>
            </a:pPr>
            <a:endParaRPr lang="en-US"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a:solidFill>
                  <a:srgbClr val="000000"/>
                </a:solidFill>
                <a:effectLst/>
                <a:latin typeface="Arial Narrow"/>
              </a:rPr>
              <a:t>Please put any questions in the Q&amp;A box. </a:t>
            </a:r>
            <a:r>
              <a:rPr lang="en-US">
                <a:solidFill>
                  <a:srgbClr val="000000"/>
                </a:solidFill>
                <a:latin typeface="Arial Narrow"/>
              </a:rPr>
              <a:t>W</a:t>
            </a:r>
            <a:r>
              <a:rPr lang="en-US" b="0" i="0" u="none" strike="noStrike">
                <a:solidFill>
                  <a:srgbClr val="000000"/>
                </a:solidFill>
                <a:effectLst/>
                <a:latin typeface="Arial Narrow"/>
              </a:rPr>
              <a:t>e will address as many as we can </a:t>
            </a:r>
            <a:r>
              <a:rPr lang="en-US">
                <a:solidFill>
                  <a:srgbClr val="000000"/>
                </a:solidFill>
                <a:latin typeface="Arial Narrow"/>
              </a:rPr>
              <a:t>throughout</a:t>
            </a:r>
            <a:r>
              <a:rPr lang="en-US" b="0" i="0" u="none" strike="noStrike">
                <a:solidFill>
                  <a:srgbClr val="000000"/>
                </a:solidFill>
                <a:effectLst/>
                <a:latin typeface="Arial Narrow"/>
              </a:rPr>
              <a:t> the webinar</a:t>
            </a:r>
            <a:r>
              <a:rPr lang="en-US" b="0" i="0">
                <a:solidFill>
                  <a:srgbClr val="000000"/>
                </a:solidFill>
                <a:effectLst/>
                <a:latin typeface="Arial Narrow"/>
              </a:rPr>
              <a:t>​</a:t>
            </a:r>
          </a:p>
          <a:p>
            <a:pPr marL="0" indent="0" algn="l" rtl="0" fontAlgn="base">
              <a:buNone/>
            </a:pPr>
            <a:endParaRPr lang="en-US" b="0" i="0">
              <a:solidFill>
                <a:srgbClr val="000000"/>
              </a:solidFill>
              <a:effectLst/>
              <a:latin typeface="Arial" panose="020B0604020202020204" pitchFamily="34" charset="0"/>
            </a:endParaRPr>
          </a:p>
          <a:p>
            <a:pPr fontAlgn="base"/>
            <a:r>
              <a:rPr lang="en-US" b="0" i="0" u="none" strike="noStrike">
                <a:solidFill>
                  <a:srgbClr val="000000"/>
                </a:solidFill>
                <a:effectLst/>
                <a:latin typeface="Arial Narrow"/>
              </a:rPr>
              <a:t>We’ll send you </a:t>
            </a:r>
            <a:r>
              <a:rPr lang="en-US">
                <a:solidFill>
                  <a:srgbClr val="000000"/>
                </a:solidFill>
                <a:latin typeface="Arial Narrow"/>
              </a:rPr>
              <a:t>the slides</a:t>
            </a:r>
            <a:r>
              <a:rPr lang="en-US" b="0" i="0" u="none" strike="noStrike">
                <a:solidFill>
                  <a:srgbClr val="000000"/>
                </a:solidFill>
                <a:effectLst/>
                <a:latin typeface="Arial Narrow"/>
              </a:rPr>
              <a:t> and webinar recording after the event</a:t>
            </a:r>
            <a:endParaRPr lang="en-US" b="0" i="0">
              <a:solidFill>
                <a:srgbClr val="000000"/>
              </a:solidFill>
              <a:effectLst/>
              <a:latin typeface="Arial Narrow"/>
            </a:endParaRPr>
          </a:p>
          <a:p>
            <a:pPr lvl="0"/>
            <a:endParaRPr lang="en-US" b="1">
              <a:solidFill>
                <a:srgbClr val="007A4D"/>
              </a:solidFill>
            </a:endParaRPr>
          </a:p>
        </p:txBody>
      </p:sp>
      <p:grpSp>
        <p:nvGrpSpPr>
          <p:cNvPr id="14" name="Group 13">
            <a:extLst>
              <a:ext uri="{FF2B5EF4-FFF2-40B4-BE49-F238E27FC236}">
                <a16:creationId xmlns:a16="http://schemas.microsoft.com/office/drawing/2014/main" id="{54A1A868-4601-9F3C-B14F-402BCC0A0205}"/>
              </a:ext>
            </a:extLst>
          </p:cNvPr>
          <p:cNvGrpSpPr/>
          <p:nvPr/>
        </p:nvGrpSpPr>
        <p:grpSpPr>
          <a:xfrm>
            <a:off x="6083471" y="4548838"/>
            <a:ext cx="2975866" cy="592931"/>
            <a:chOff x="1644251" y="3148080"/>
            <a:chExt cx="4666851" cy="848902"/>
          </a:xfrm>
        </p:grpSpPr>
        <p:sp>
          <p:nvSpPr>
            <p:cNvPr id="8" name="Rectangle 7">
              <a:extLst>
                <a:ext uri="{FF2B5EF4-FFF2-40B4-BE49-F238E27FC236}">
                  <a16:creationId xmlns:a16="http://schemas.microsoft.com/office/drawing/2014/main" id="{C92246C4-1A01-1768-CE89-72334FCDC11C}"/>
                </a:ext>
              </a:extLst>
            </p:cNvPr>
            <p:cNvSpPr/>
            <p:nvPr/>
          </p:nvSpPr>
          <p:spPr>
            <a:xfrm>
              <a:off x="1644251" y="3148080"/>
              <a:ext cx="4666851" cy="8489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8" descr="A logo for an electric school bus initiative&#10;&#10;Description automatically generated">
              <a:extLst>
                <a:ext uri="{FF2B5EF4-FFF2-40B4-BE49-F238E27FC236}">
                  <a16:creationId xmlns:a16="http://schemas.microsoft.com/office/drawing/2014/main" id="{D9C339C5-8429-A5A7-4EAB-7ABAF6A657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3396" y="3188943"/>
              <a:ext cx="1107017" cy="757261"/>
            </a:xfrm>
            <a:prstGeom prst="rect">
              <a:avLst/>
            </a:prstGeom>
            <a:solidFill>
              <a:schemeClr val="bg1"/>
            </a:solidFill>
            <a:ln>
              <a:noFill/>
            </a:ln>
          </p:spPr>
        </p:pic>
        <p:pic>
          <p:nvPicPr>
            <p:cNvPr id="10" name="Picture 9" descr="Image preview">
              <a:extLst>
                <a:ext uri="{FF2B5EF4-FFF2-40B4-BE49-F238E27FC236}">
                  <a16:creationId xmlns:a16="http://schemas.microsoft.com/office/drawing/2014/main" id="{9B349FDA-B916-0FB5-B6A5-FD969DCC711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171"/>
            <a:stretch/>
          </p:blipFill>
          <p:spPr bwMode="auto">
            <a:xfrm>
              <a:off x="2892516" y="3153262"/>
              <a:ext cx="953415" cy="813754"/>
            </a:xfrm>
            <a:prstGeom prst="rect">
              <a:avLst/>
            </a:prstGeom>
            <a:solidFill>
              <a:schemeClr val="bg1"/>
            </a:solidFill>
          </p:spPr>
        </p:pic>
        <p:pic>
          <p:nvPicPr>
            <p:cNvPr id="11" name="Google Shape;189;p4" descr="Green text on a black background&#10;&#10;Description automatically generated">
              <a:extLst>
                <a:ext uri="{FF2B5EF4-FFF2-40B4-BE49-F238E27FC236}">
                  <a16:creationId xmlns:a16="http://schemas.microsoft.com/office/drawing/2014/main" id="{458282CF-B9D8-A332-9A45-C4D047CFDFE7}"/>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890214" y="3186084"/>
              <a:ext cx="2342068" cy="789206"/>
            </a:xfrm>
            <a:prstGeom prst="rect">
              <a:avLst/>
            </a:prstGeom>
            <a:noFill/>
            <a:ln>
              <a:noFill/>
            </a:ln>
          </p:spPr>
        </p:pic>
      </p:grpSp>
    </p:spTree>
    <p:extLst>
      <p:ext uri="{BB962C8B-B14F-4D97-AF65-F5344CB8AC3E}">
        <p14:creationId xmlns:p14="http://schemas.microsoft.com/office/powerpoint/2010/main" val="135704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3</a:t>
            </a:fld>
            <a:endParaRPr/>
          </a:p>
        </p:txBody>
      </p:sp>
      <p:sp>
        <p:nvSpPr>
          <p:cNvPr id="188" name="Google Shape;188;p4"/>
          <p:cNvSpPr txBox="1"/>
          <p:nvPr/>
        </p:nvSpPr>
        <p:spPr>
          <a:xfrm>
            <a:off x="4336650" y="1189782"/>
            <a:ext cx="4635675" cy="3345766"/>
          </a:xfrm>
          <a:prstGeom prst="rect">
            <a:avLst/>
          </a:prstGeom>
          <a:noFill/>
          <a:ln>
            <a:noFill/>
          </a:ln>
        </p:spPr>
        <p:txBody>
          <a:bodyPr spcFirstLastPara="1" wrap="square" lIns="68569" tIns="68569" rIns="68569" bIns="68569" anchor="t" anchorCtr="0">
            <a:spAutoFit/>
          </a:bodyPr>
          <a:lstStyle/>
          <a:p>
            <a:pPr marL="342900" indent="-323850">
              <a:spcBef>
                <a:spcPts val="750"/>
              </a:spcBef>
              <a:buClr>
                <a:schemeClr val="dk1"/>
              </a:buClr>
              <a:buSzPts val="2800"/>
              <a:buChar char="•"/>
            </a:pPr>
            <a:r>
              <a:rPr lang="en-US" sz="2000">
                <a:solidFill>
                  <a:schemeClr val="dk1"/>
                </a:solidFill>
                <a:latin typeface="Arial Narrow"/>
                <a:ea typeface="Arial Narrow"/>
                <a:cs typeface="Arial Narrow"/>
                <a:sym typeface="Arial Narrow"/>
              </a:rPr>
              <a:t>Coalition of dozens of non-profit organizations </a:t>
            </a:r>
            <a:endParaRPr lang="en-US" sz="2000">
              <a:solidFill>
                <a:schemeClr val="dk1"/>
              </a:solidFill>
              <a:latin typeface="Arial Narrow"/>
              <a:ea typeface="Arial Narrow"/>
              <a:cs typeface="Arial Narrow"/>
            </a:endParaRPr>
          </a:p>
          <a:p>
            <a:pPr marL="342900" indent="-323850">
              <a:spcBef>
                <a:spcPts val="750"/>
              </a:spcBef>
              <a:buClr>
                <a:schemeClr val="dk1"/>
              </a:buClr>
              <a:buSzPts val="2800"/>
              <a:buChar char="•"/>
            </a:pPr>
            <a:r>
              <a:rPr lang="en-US" sz="2000">
                <a:solidFill>
                  <a:schemeClr val="dk1"/>
                </a:solidFill>
                <a:latin typeface="Arial Narrow"/>
                <a:ea typeface="Arial Narrow"/>
                <a:cs typeface="Arial Narrow"/>
                <a:sym typeface="Arial Narrow"/>
              </a:rPr>
              <a:t>Dedicated to ensuring an equitable transition, </a:t>
            </a:r>
            <a:r>
              <a:rPr lang="en-US" sz="2000" b="1">
                <a:solidFill>
                  <a:srgbClr val="0A7A4D"/>
                </a:solidFill>
                <a:latin typeface="Arial Narrow"/>
                <a:ea typeface="Arial Narrow"/>
                <a:cs typeface="Arial Narrow"/>
                <a:sym typeface="Arial Narrow"/>
              </a:rPr>
              <a:t>prioritizing the communities most impacted by diesel pollution</a:t>
            </a:r>
            <a:r>
              <a:rPr lang="en-US" sz="2000">
                <a:solidFill>
                  <a:schemeClr val="dk1"/>
                </a:solidFill>
                <a:latin typeface="Arial Narrow"/>
                <a:ea typeface="Arial Narrow"/>
                <a:cs typeface="Arial Narrow"/>
                <a:sym typeface="Arial Narrow"/>
              </a:rPr>
              <a:t> and the workers making the transition possible</a:t>
            </a:r>
          </a:p>
          <a:p>
            <a:pPr marL="342900" indent="-323850">
              <a:spcBef>
                <a:spcPts val="750"/>
              </a:spcBef>
              <a:spcAft>
                <a:spcPts val="750"/>
              </a:spcAft>
              <a:buClr>
                <a:schemeClr val="dk1"/>
              </a:buClr>
              <a:buSzPts val="2800"/>
              <a:buChar char="•"/>
            </a:pPr>
            <a:r>
              <a:rPr lang="en-US" sz="2000">
                <a:solidFill>
                  <a:schemeClr val="dk1"/>
                </a:solidFill>
                <a:latin typeface="Arial Narrow"/>
                <a:ea typeface="Arial Narrow"/>
                <a:cs typeface="Arial Narrow"/>
                <a:sym typeface="Arial Narrow"/>
              </a:rPr>
              <a:t>Providing resources to </a:t>
            </a:r>
            <a:r>
              <a:rPr lang="en-US" sz="2000" b="1">
                <a:solidFill>
                  <a:srgbClr val="0A7A4D"/>
                </a:solidFill>
                <a:latin typeface="Arial Narrow"/>
                <a:ea typeface="Arial Narrow"/>
                <a:cs typeface="Arial Narrow"/>
                <a:sym typeface="Arial Narrow"/>
              </a:rPr>
              <a:t>educate</a:t>
            </a:r>
            <a:r>
              <a:rPr lang="en-US" sz="2000">
                <a:solidFill>
                  <a:schemeClr val="dk1"/>
                </a:solidFill>
                <a:latin typeface="Arial Narrow"/>
                <a:ea typeface="Arial Narrow"/>
                <a:cs typeface="Arial Narrow"/>
                <a:sym typeface="Arial Narrow"/>
              </a:rPr>
              <a:t> decision makers and help communities </a:t>
            </a:r>
            <a:r>
              <a:rPr lang="en-US" sz="2000" b="1">
                <a:solidFill>
                  <a:srgbClr val="0A7A4D"/>
                </a:solidFill>
                <a:latin typeface="Arial Narrow"/>
                <a:ea typeface="Arial Narrow"/>
                <a:cs typeface="Arial Narrow"/>
                <a:sym typeface="Arial Narrow"/>
              </a:rPr>
              <a:t>advocate</a:t>
            </a:r>
            <a:r>
              <a:rPr lang="en-US" sz="2000">
                <a:solidFill>
                  <a:schemeClr val="dk1"/>
                </a:solidFill>
                <a:latin typeface="Arial Narrow"/>
                <a:ea typeface="Arial Narrow"/>
                <a:cs typeface="Arial Narrow"/>
                <a:sym typeface="Arial Narrow"/>
              </a:rPr>
              <a:t> for a </a:t>
            </a:r>
            <a:r>
              <a:rPr lang="en-US" sz="2000" b="1">
                <a:solidFill>
                  <a:srgbClr val="0A7A4D"/>
                </a:solidFill>
                <a:highlight>
                  <a:srgbClr val="FECD01"/>
                </a:highlight>
                <a:latin typeface="Arial Narrow"/>
                <a:ea typeface="Arial Narrow"/>
                <a:cs typeface="Arial Narrow"/>
                <a:sym typeface="Arial Narrow"/>
              </a:rPr>
              <a:t>#CleanRide4Kids</a:t>
            </a:r>
          </a:p>
        </p:txBody>
      </p:sp>
      <p:pic>
        <p:nvPicPr>
          <p:cNvPr id="189" name="Google Shape;189;p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969931" y="139706"/>
            <a:ext cx="3369111" cy="1137075"/>
          </a:xfrm>
          <a:prstGeom prst="rect">
            <a:avLst/>
          </a:prstGeom>
          <a:noFill/>
          <a:ln>
            <a:noFill/>
          </a:ln>
        </p:spPr>
      </p:pic>
      <p:pic>
        <p:nvPicPr>
          <p:cNvPr id="190" name="Google Shape;190;p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09428" y="-13613"/>
            <a:ext cx="4165033" cy="5170726"/>
          </a:xfrm>
          <a:prstGeom prst="rect">
            <a:avLst/>
          </a:prstGeom>
          <a:noFill/>
          <a:ln>
            <a:noFill/>
          </a:ln>
        </p:spPr>
      </p:pic>
      <p:sp>
        <p:nvSpPr>
          <p:cNvPr id="3" name="Google Shape;180;g280c6d76e38_2_9">
            <a:extLst>
              <a:ext uri="{FF2B5EF4-FFF2-40B4-BE49-F238E27FC236}">
                <a16:creationId xmlns:a16="http://schemas.microsoft.com/office/drawing/2014/main" id="{FF0E16ED-567E-484C-0044-E9B0622036A9}"/>
              </a:ext>
            </a:extLst>
          </p:cNvPr>
          <p:cNvSpPr/>
          <p:nvPr/>
        </p:nvSpPr>
        <p:spPr>
          <a:xfrm rot="5400000">
            <a:off x="4548769" y="664756"/>
            <a:ext cx="560632" cy="87678"/>
          </a:xfrm>
          <a:prstGeom prst="rect">
            <a:avLst/>
          </a:prstGeom>
          <a:solidFill>
            <a:srgbClr val="F0AB00"/>
          </a:solidFill>
          <a:ln>
            <a:noFill/>
          </a:ln>
        </p:spPr>
        <p:txBody>
          <a:bodyPr spcFirstLastPara="1" wrap="square" lIns="91425" tIns="45694" rIns="91425" bIns="45694" anchor="ctr" anchorCtr="0">
            <a:noAutofit/>
          </a:bodyPr>
          <a:lstStyle/>
          <a:p>
            <a:pPr algn="ctr">
              <a:buClr>
                <a:schemeClr val="lt1"/>
              </a:buClr>
              <a:buSzPts val="2400"/>
            </a:pPr>
            <a:endParaRPr>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4"/>
          <p:cNvSpPr txBox="1">
            <a:spLocks noGrp="1"/>
          </p:cNvSpPr>
          <p:nvPr>
            <p:ph type="sldNum" idx="12"/>
          </p:nvPr>
        </p:nvSpPr>
        <p:spPr>
          <a:xfrm>
            <a:off x="6457950" y="4767263"/>
            <a:ext cx="2057400" cy="273844"/>
          </a:xfrm>
          <a:prstGeom prst="rect">
            <a:avLst/>
          </a:prstGeom>
          <a:noFill/>
          <a:ln>
            <a:noFill/>
          </a:ln>
        </p:spPr>
        <p:txBody>
          <a:bodyPr spcFirstLastPara="1" wrap="square" lIns="68569" tIns="34275" rIns="68569" bIns="34275" anchor="ctr" anchorCtr="0">
            <a:noAutofit/>
          </a:bodyPr>
          <a:lstStyle/>
          <a:p>
            <a:fld id="{00000000-1234-1234-1234-123412341234}" type="slidenum">
              <a:rPr lang="en-US"/>
              <a:pPr/>
              <a:t>4</a:t>
            </a:fld>
            <a:endParaRPr/>
          </a:p>
        </p:txBody>
      </p:sp>
      <p:pic>
        <p:nvPicPr>
          <p:cNvPr id="7" name="Picture 6">
            <a:extLst>
              <a:ext uri="{FF2B5EF4-FFF2-40B4-BE49-F238E27FC236}">
                <a16:creationId xmlns:a16="http://schemas.microsoft.com/office/drawing/2014/main" id="{48730A71-9F17-CB4B-480D-6587F7ED3D6D}"/>
              </a:ext>
            </a:extLst>
          </p:cNvPr>
          <p:cNvPicPr>
            <a:picLocks noChangeAspect="1"/>
          </p:cNvPicPr>
          <p:nvPr/>
        </p:nvPicPr>
        <p:blipFill>
          <a:blip r:embed="rId3"/>
          <a:stretch>
            <a:fillRect/>
          </a:stretch>
        </p:blipFill>
        <p:spPr>
          <a:xfrm>
            <a:off x="203775" y="70984"/>
            <a:ext cx="1149409" cy="646337"/>
          </a:xfrm>
          <a:prstGeom prst="rect">
            <a:avLst/>
          </a:prstGeom>
        </p:spPr>
      </p:pic>
      <p:pic>
        <p:nvPicPr>
          <p:cNvPr id="3" name="Picture 2" descr="A blue and black logo&#10;&#10;Description automatically generated">
            <a:extLst>
              <a:ext uri="{FF2B5EF4-FFF2-40B4-BE49-F238E27FC236}">
                <a16:creationId xmlns:a16="http://schemas.microsoft.com/office/drawing/2014/main" id="{80B0CED7-5339-2501-77E4-69431F3AE4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866" y="546993"/>
            <a:ext cx="4495160" cy="378790"/>
          </a:xfrm>
          <a:prstGeom prst="rect">
            <a:avLst/>
          </a:prstGeom>
          <a:ln>
            <a:noFill/>
          </a:ln>
        </p:spPr>
      </p:pic>
      <p:pic>
        <p:nvPicPr>
          <p:cNvPr id="5" name="Picture 4">
            <a:extLst>
              <a:ext uri="{FF2B5EF4-FFF2-40B4-BE49-F238E27FC236}">
                <a16:creationId xmlns:a16="http://schemas.microsoft.com/office/drawing/2014/main" id="{D4B3E44C-0486-7293-5803-7251F0A3A8A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89117" y="1"/>
            <a:ext cx="3954883" cy="5143499"/>
          </a:xfrm>
          <a:prstGeom prst="rect">
            <a:avLst/>
          </a:prstGeom>
        </p:spPr>
      </p:pic>
      <p:sp>
        <p:nvSpPr>
          <p:cNvPr id="2" name="TextBox 1">
            <a:extLst>
              <a:ext uri="{FF2B5EF4-FFF2-40B4-BE49-F238E27FC236}">
                <a16:creationId xmlns:a16="http://schemas.microsoft.com/office/drawing/2014/main" id="{35650B0D-F2A2-3607-4541-8DCC3628795F}"/>
              </a:ext>
            </a:extLst>
          </p:cNvPr>
          <p:cNvSpPr txBox="1"/>
          <p:nvPr/>
        </p:nvSpPr>
        <p:spPr>
          <a:xfrm>
            <a:off x="448866" y="1244739"/>
            <a:ext cx="4421424" cy="347787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b="0" i="0" u="none" strike="noStrike">
                <a:solidFill>
                  <a:srgbClr val="000000"/>
                </a:solidFill>
                <a:effectLst/>
                <a:latin typeface="Arial Narrow"/>
              </a:rPr>
              <a:t>Clean Energy Works accelerates the adoption of inclusive utility investments to transform the power, building, and transportation sectors by providing advisory services, policy and regulatory support, outreach and engagement, and research</a:t>
            </a:r>
            <a:endParaRPr lang="en-US">
              <a:latin typeface="Arial Narrow"/>
            </a:endParaRPr>
          </a:p>
          <a:p>
            <a:pPr marL="285750" indent="-285750">
              <a:buFont typeface="Arial" panose="020B0604020202020204" pitchFamily="34" charset="0"/>
              <a:buChar char="•"/>
            </a:pPr>
            <a:r>
              <a:rPr lang="en-US" sz="2000" b="0" i="0" u="none" strike="noStrike">
                <a:solidFill>
                  <a:srgbClr val="000000"/>
                </a:solidFill>
                <a:effectLst/>
                <a:latin typeface="Arial Narrow"/>
              </a:rPr>
              <a:t>We build bridges between community champions, leading utility executives, and policy-makers to create bright spots of innovation in the power sector</a:t>
            </a:r>
            <a:endParaRPr lang="en-US" sz="2000">
              <a:latin typeface="Arial Narrow"/>
            </a:endParaRPr>
          </a:p>
        </p:txBody>
      </p:sp>
      <p:sp>
        <p:nvSpPr>
          <p:cNvPr id="6" name="Google Shape;180;g280c6d76e38_2_9">
            <a:extLst>
              <a:ext uri="{FF2B5EF4-FFF2-40B4-BE49-F238E27FC236}">
                <a16:creationId xmlns:a16="http://schemas.microsoft.com/office/drawing/2014/main" id="{6F79FD25-ED16-A10D-C017-75B6814D2303}"/>
              </a:ext>
            </a:extLst>
          </p:cNvPr>
          <p:cNvSpPr/>
          <p:nvPr/>
        </p:nvSpPr>
        <p:spPr>
          <a:xfrm rot="5400000">
            <a:off x="48207" y="690733"/>
            <a:ext cx="560632" cy="87678"/>
          </a:xfrm>
          <a:prstGeom prst="rect">
            <a:avLst/>
          </a:prstGeom>
          <a:solidFill>
            <a:srgbClr val="F0AB00"/>
          </a:solidFill>
          <a:ln>
            <a:noFill/>
          </a:ln>
        </p:spPr>
        <p:txBody>
          <a:bodyPr spcFirstLastPara="1" wrap="square" lIns="91425" tIns="45694" rIns="91425" bIns="45694" anchor="ctr" anchorCtr="0">
            <a:noAutofit/>
          </a:bodyPr>
          <a:lstStyle/>
          <a:p>
            <a:pPr algn="ctr">
              <a:buClr>
                <a:schemeClr val="lt1"/>
              </a:buClr>
              <a:buSzPts val="2400"/>
            </a:pPr>
            <a:endParaRPr>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681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g280c6d76e38_2_9"/>
          <p:cNvSpPr txBox="1">
            <a:spLocks noGrp="1"/>
          </p:cNvSpPr>
          <p:nvPr>
            <p:ph type="body" idx="1"/>
          </p:nvPr>
        </p:nvSpPr>
        <p:spPr>
          <a:xfrm>
            <a:off x="428106" y="1457977"/>
            <a:ext cx="4754025" cy="3428166"/>
          </a:xfrm>
          <a:prstGeom prst="rect">
            <a:avLst/>
          </a:prstGeom>
          <a:noFill/>
          <a:ln>
            <a:noFill/>
          </a:ln>
        </p:spPr>
        <p:txBody>
          <a:bodyPr spcFirstLastPara="1" vert="horz" wrap="square" lIns="91425" tIns="45694" rIns="91425" bIns="45694" rtlCol="0" anchor="t" anchorCtr="0">
            <a:normAutofit fontScale="92500"/>
          </a:bodyPr>
          <a:lstStyle/>
          <a:p>
            <a:pPr marL="14287" indent="0">
              <a:spcBef>
                <a:spcPts val="0"/>
              </a:spcBef>
              <a:buSzPts val="2900"/>
              <a:buNone/>
            </a:pPr>
            <a:r>
              <a:rPr lang="en-US"/>
              <a:t>We aim to:</a:t>
            </a:r>
          </a:p>
          <a:p>
            <a:pPr indent="-328613">
              <a:spcBef>
                <a:spcPts val="0"/>
              </a:spcBef>
              <a:buSzPts val="2900"/>
            </a:pPr>
            <a:r>
              <a:rPr lang="en-US"/>
              <a:t>Partner with communities, school districts, industry experts, manufacturers, utilities, and policy makers to </a:t>
            </a:r>
            <a:r>
              <a:rPr lang="en-US" b="1">
                <a:solidFill>
                  <a:srgbClr val="0A7A4D"/>
                </a:solidFill>
              </a:rPr>
              <a:t>transform and electrify</a:t>
            </a:r>
            <a:r>
              <a:rPr lang="en-US" b="1">
                <a:solidFill>
                  <a:schemeClr val="accent3"/>
                </a:solidFill>
              </a:rPr>
              <a:t> </a:t>
            </a:r>
            <a:r>
              <a:rPr lang="en-US"/>
              <a:t>the school bus market</a:t>
            </a:r>
            <a:endParaRPr/>
          </a:p>
          <a:p>
            <a:pPr indent="-328613">
              <a:buSzPts val="2900"/>
            </a:pPr>
            <a:r>
              <a:rPr lang="en-US"/>
              <a:t>Together, build unstoppable momentum to </a:t>
            </a:r>
            <a:r>
              <a:rPr lang="en-US" b="1">
                <a:solidFill>
                  <a:srgbClr val="0A7A4D"/>
                </a:solidFill>
              </a:rPr>
              <a:t>electrify</a:t>
            </a:r>
            <a:r>
              <a:rPr lang="en-US"/>
              <a:t> 480,000 school buses in the U.S. by 2030</a:t>
            </a:r>
            <a:endParaRPr/>
          </a:p>
          <a:p>
            <a:pPr indent="-328613">
              <a:buSzPts val="2900"/>
            </a:pPr>
            <a:r>
              <a:rPr lang="en-US"/>
              <a:t>Ensure an </a:t>
            </a:r>
            <a:r>
              <a:rPr lang="en-US" b="1">
                <a:solidFill>
                  <a:srgbClr val="0A7A4D"/>
                </a:solidFill>
              </a:rPr>
              <a:t>equitable transition</a:t>
            </a:r>
            <a:r>
              <a:rPr lang="en-US" b="1">
                <a:solidFill>
                  <a:schemeClr val="accent3"/>
                </a:solidFill>
              </a:rPr>
              <a:t> </a:t>
            </a:r>
            <a:r>
              <a:rPr lang="en-US"/>
              <a:t>by focusing on underserved communities</a:t>
            </a:r>
            <a:endParaRPr/>
          </a:p>
        </p:txBody>
      </p:sp>
      <p:sp>
        <p:nvSpPr>
          <p:cNvPr id="2" name="Rectangle 1">
            <a:extLst>
              <a:ext uri="{FF2B5EF4-FFF2-40B4-BE49-F238E27FC236}">
                <a16:creationId xmlns:a16="http://schemas.microsoft.com/office/drawing/2014/main" id="{B4ACFC8C-9A86-7808-9B33-FF0F895E38D6}"/>
              </a:ext>
            </a:extLst>
          </p:cNvPr>
          <p:cNvSpPr/>
          <p:nvPr/>
        </p:nvSpPr>
        <p:spPr>
          <a:xfrm>
            <a:off x="427401" y="4661405"/>
            <a:ext cx="8386186" cy="43797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76" name="Google Shape;176;g280c6d76e38_2_9" descr="A person and a child high fiving in a school bus&#10;&#10;Description automatically generated"/>
          <p:cNvPicPr preferRelativeResize="0"/>
          <p:nvPr/>
        </p:nvPicPr>
        <p:blipFill rotWithShape="1">
          <a:blip r:embed="rId3" cstate="screen">
            <a:alphaModFix amt="66000"/>
            <a:extLst>
              <a:ext uri="{28A0092B-C50C-407E-A947-70E740481C1C}">
                <a14:useLocalDpi xmlns:a14="http://schemas.microsoft.com/office/drawing/2010/main"/>
              </a:ext>
            </a:extLst>
          </a:blip>
          <a:srcRect/>
          <a:stretch/>
        </p:blipFill>
        <p:spPr>
          <a:xfrm>
            <a:off x="5543604" y="0"/>
            <a:ext cx="3588818" cy="5143500"/>
          </a:xfrm>
          <a:prstGeom prst="rect">
            <a:avLst/>
          </a:prstGeom>
          <a:noFill/>
          <a:ln>
            <a:noFill/>
          </a:ln>
        </p:spPr>
      </p:pic>
      <p:pic>
        <p:nvPicPr>
          <p:cNvPr id="6" name="Picture 5" descr="A black and yellow sign with text&#10;&#10;Description automatically generated">
            <a:extLst>
              <a:ext uri="{FF2B5EF4-FFF2-40B4-BE49-F238E27FC236}">
                <a16:creationId xmlns:a16="http://schemas.microsoft.com/office/drawing/2014/main" id="{2DFCBF86-7EA0-BC55-DF30-68F46F0EF0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30" t="13043" r="270" b="13406"/>
          <a:stretch/>
        </p:blipFill>
        <p:spPr>
          <a:xfrm>
            <a:off x="489806" y="48058"/>
            <a:ext cx="2394315" cy="132408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93CF54-2D09-E1CE-F1CB-601FB395ABC2}"/>
              </a:ext>
            </a:extLst>
          </p:cNvPr>
          <p:cNvSpPr>
            <a:spLocks noGrp="1"/>
          </p:cNvSpPr>
          <p:nvPr>
            <p:ph type="title"/>
          </p:nvPr>
        </p:nvSpPr>
        <p:spPr/>
        <p:txBody>
          <a:bodyPr>
            <a:noAutofit/>
          </a:bodyPr>
          <a:lstStyle/>
          <a:p>
            <a:r>
              <a:rPr lang="en-US" sz="4000">
                <a:latin typeface="Arial Narrow"/>
              </a:rPr>
              <a:t>AGENDA</a:t>
            </a:r>
            <a:endParaRPr lang="en-US" sz="4400"/>
          </a:p>
        </p:txBody>
      </p:sp>
      <p:sp>
        <p:nvSpPr>
          <p:cNvPr id="4" name="Text Placeholder 3">
            <a:extLst>
              <a:ext uri="{FF2B5EF4-FFF2-40B4-BE49-F238E27FC236}">
                <a16:creationId xmlns:a16="http://schemas.microsoft.com/office/drawing/2014/main" id="{CA2528CE-5067-D7B7-434B-9959B1B813BB}"/>
              </a:ext>
            </a:extLst>
          </p:cNvPr>
          <p:cNvSpPr>
            <a:spLocks noGrp="1"/>
          </p:cNvSpPr>
          <p:nvPr>
            <p:ph type="body" sz="quarter" idx="14"/>
          </p:nvPr>
        </p:nvSpPr>
        <p:spPr>
          <a:xfrm>
            <a:off x="315053" y="1135024"/>
            <a:ext cx="4702628" cy="3037900"/>
          </a:xfrm>
        </p:spPr>
        <p:txBody>
          <a:bodyPr vert="horz" lIns="91440" tIns="45720" rIns="91440" bIns="45720" rtlCol="0" anchor="t">
            <a:noAutofit/>
          </a:bodyPr>
          <a:lstStyle/>
          <a:p>
            <a:r>
              <a:rPr lang="en-US">
                <a:latin typeface="Arial Narrow"/>
              </a:rPr>
              <a:t>Funding &amp; Financing Insights</a:t>
            </a:r>
            <a:endParaRPr lang="en-US"/>
          </a:p>
          <a:p>
            <a:r>
              <a:rPr lang="en-US">
                <a:solidFill>
                  <a:srgbClr val="404040"/>
                </a:solidFill>
                <a:latin typeface="Arial Narrow"/>
              </a:rPr>
              <a:t>USDA Community Facilities Program Presentation</a:t>
            </a:r>
            <a:endParaRPr lang="en-US"/>
          </a:p>
          <a:p>
            <a:pPr>
              <a:defRPr/>
            </a:pPr>
            <a:r>
              <a:rPr lang="en-US">
                <a:latin typeface="Arial Narrow"/>
              </a:rPr>
              <a:t>Fireside Chat</a:t>
            </a:r>
            <a:endParaRPr lang="en-US">
              <a:solidFill>
                <a:srgbClr val="404040"/>
              </a:solidFill>
            </a:endParaRPr>
          </a:p>
          <a:p>
            <a:pPr marL="742950" lvl="1" indent="-285750">
              <a:buFont typeface="Courier New"/>
              <a:buChar char="o"/>
              <a:defRPr/>
            </a:pPr>
            <a:r>
              <a:rPr lang="en-US" sz="2000">
                <a:solidFill>
                  <a:srgbClr val="404040"/>
                </a:solidFill>
                <a:latin typeface="Arial Narrow"/>
              </a:rPr>
              <a:t>Audience Q&amp;A</a:t>
            </a:r>
          </a:p>
          <a:p>
            <a:pPr>
              <a:defRPr/>
            </a:pPr>
            <a:r>
              <a:rPr lang="en-US">
                <a:solidFill>
                  <a:srgbClr val="404040"/>
                </a:solidFill>
                <a:latin typeface="Arial Narrow"/>
              </a:rPr>
              <a:t>Zoom Poll</a:t>
            </a:r>
          </a:p>
          <a:p>
            <a:pPr>
              <a:defRPr/>
            </a:pPr>
            <a:r>
              <a:rPr lang="en-US">
                <a:solidFill>
                  <a:srgbClr val="404040"/>
                </a:solidFill>
                <a:latin typeface="Arial Narrow"/>
              </a:rPr>
              <a:t>Closing</a:t>
            </a:r>
            <a:endParaRPr lang="en-US">
              <a:solidFill>
                <a:srgbClr val="404040"/>
              </a:solidFill>
            </a:endParaRPr>
          </a:p>
        </p:txBody>
      </p:sp>
      <p:grpSp>
        <p:nvGrpSpPr>
          <p:cNvPr id="2" name="Group 1">
            <a:extLst>
              <a:ext uri="{FF2B5EF4-FFF2-40B4-BE49-F238E27FC236}">
                <a16:creationId xmlns:a16="http://schemas.microsoft.com/office/drawing/2014/main" id="{0417D441-2577-F819-92E6-4CC83E55DAED}"/>
              </a:ext>
            </a:extLst>
          </p:cNvPr>
          <p:cNvGrpSpPr/>
          <p:nvPr/>
        </p:nvGrpSpPr>
        <p:grpSpPr>
          <a:xfrm>
            <a:off x="113122" y="4550569"/>
            <a:ext cx="2975866" cy="592931"/>
            <a:chOff x="6083471" y="4548838"/>
            <a:chExt cx="4666851" cy="848902"/>
          </a:xfrm>
        </p:grpSpPr>
        <p:sp>
          <p:nvSpPr>
            <p:cNvPr id="10" name="Rectangle 9">
              <a:extLst>
                <a:ext uri="{FF2B5EF4-FFF2-40B4-BE49-F238E27FC236}">
                  <a16:creationId xmlns:a16="http://schemas.microsoft.com/office/drawing/2014/main" id="{A8FFDAEF-6AD7-9176-0E27-75616E73327B}"/>
                </a:ext>
              </a:extLst>
            </p:cNvPr>
            <p:cNvSpPr/>
            <p:nvPr/>
          </p:nvSpPr>
          <p:spPr>
            <a:xfrm>
              <a:off x="6083471" y="4548838"/>
              <a:ext cx="4666851" cy="8489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pic>
          <p:nvPicPr>
            <p:cNvPr id="11" name="Picture 10" descr="A logo for an electric school bus initiative&#10;&#10;Description automatically generated">
              <a:extLst>
                <a:ext uri="{FF2B5EF4-FFF2-40B4-BE49-F238E27FC236}">
                  <a16:creationId xmlns:a16="http://schemas.microsoft.com/office/drawing/2014/main" id="{18BE7FA0-42B9-021B-7E9E-0E25B487C15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02616" y="4589700"/>
              <a:ext cx="1107017" cy="757261"/>
            </a:xfrm>
            <a:prstGeom prst="rect">
              <a:avLst/>
            </a:prstGeom>
            <a:solidFill>
              <a:schemeClr val="bg1"/>
            </a:solidFill>
            <a:ln>
              <a:noFill/>
            </a:ln>
          </p:spPr>
        </p:pic>
        <p:pic>
          <p:nvPicPr>
            <p:cNvPr id="12" name="Picture 11" descr="Image preview">
              <a:extLst>
                <a:ext uri="{FF2B5EF4-FFF2-40B4-BE49-F238E27FC236}">
                  <a16:creationId xmlns:a16="http://schemas.microsoft.com/office/drawing/2014/main" id="{CF2B23FE-5757-0F9E-FC42-A050E120019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171"/>
            <a:stretch/>
          </p:blipFill>
          <p:spPr bwMode="auto">
            <a:xfrm>
              <a:off x="7331736" y="4554020"/>
              <a:ext cx="953415" cy="813754"/>
            </a:xfrm>
            <a:prstGeom prst="rect">
              <a:avLst/>
            </a:prstGeom>
            <a:solidFill>
              <a:schemeClr val="bg1"/>
            </a:solidFill>
          </p:spPr>
        </p:pic>
        <p:pic>
          <p:nvPicPr>
            <p:cNvPr id="13" name="Google Shape;189;p4" descr="Green text on a black background&#10;&#10;Description automatically generated">
              <a:extLst>
                <a:ext uri="{FF2B5EF4-FFF2-40B4-BE49-F238E27FC236}">
                  <a16:creationId xmlns:a16="http://schemas.microsoft.com/office/drawing/2014/main" id="{B4331FDD-14FB-386F-9983-5570893D4B1B}"/>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329434" y="4586842"/>
              <a:ext cx="2342068" cy="789206"/>
            </a:xfrm>
            <a:prstGeom prst="rect">
              <a:avLst/>
            </a:prstGeom>
            <a:noFill/>
            <a:ln>
              <a:noFill/>
            </a:ln>
          </p:spPr>
        </p:pic>
      </p:grpSp>
    </p:spTree>
    <p:extLst>
      <p:ext uri="{BB962C8B-B14F-4D97-AF65-F5344CB8AC3E}">
        <p14:creationId xmlns:p14="http://schemas.microsoft.com/office/powerpoint/2010/main" val="249166138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EFD4E8B-672C-DAB2-8647-D1753FA1A4AF}"/>
              </a:ext>
            </a:extLst>
          </p:cNvPr>
          <p:cNvSpPr>
            <a:spLocks noGrp="1"/>
          </p:cNvSpPr>
          <p:nvPr>
            <p:ph type="body" sz="quarter" idx="10"/>
          </p:nvPr>
        </p:nvSpPr>
        <p:spPr/>
        <p:txBody>
          <a:bodyPr/>
          <a:lstStyle/>
          <a:p>
            <a:endParaRPr lang="en-US"/>
          </a:p>
        </p:txBody>
      </p:sp>
      <p:sp>
        <p:nvSpPr>
          <p:cNvPr id="10" name="Title 2">
            <a:extLst>
              <a:ext uri="{FF2B5EF4-FFF2-40B4-BE49-F238E27FC236}">
                <a16:creationId xmlns:a16="http://schemas.microsoft.com/office/drawing/2014/main" id="{2AD540EC-AC95-5731-391D-122AC3DC4BC9}"/>
              </a:ext>
            </a:extLst>
          </p:cNvPr>
          <p:cNvSpPr>
            <a:spLocks noGrp="1"/>
          </p:cNvSpPr>
          <p:nvPr>
            <p:ph type="title"/>
          </p:nvPr>
        </p:nvSpPr>
        <p:spPr>
          <a:xfrm>
            <a:off x="360525" y="2008855"/>
            <a:ext cx="8054116" cy="2425700"/>
          </a:xfrm>
        </p:spPr>
        <p:txBody>
          <a:bodyPr>
            <a:normAutofit/>
          </a:bodyPr>
          <a:lstStyle/>
          <a:p>
            <a:r>
              <a:rPr lang="en-US" sz="6600">
                <a:solidFill>
                  <a:srgbClr val="F0AB00"/>
                </a:solidFill>
                <a:effectLst>
                  <a:outerShdw blurRad="38100" dist="38100" dir="2700000" algn="tl">
                    <a:srgbClr val="000000">
                      <a:alpha val="43137"/>
                    </a:srgbClr>
                  </a:outerShdw>
                </a:effectLst>
                <a:latin typeface="Arial Narrow"/>
              </a:rPr>
              <a:t>FUNDING AND FINANCING INSIGHTS</a:t>
            </a:r>
            <a:endParaRPr lang="en-US" sz="6600">
              <a:solidFill>
                <a:srgbClr val="F0AB00"/>
              </a:solidFill>
              <a:effectLst>
                <a:outerShdw blurRad="38100" dist="38100" dir="2700000" algn="tl">
                  <a:srgbClr val="000000">
                    <a:alpha val="43137"/>
                  </a:srgbClr>
                </a:outerShdw>
              </a:effectLst>
            </a:endParaRPr>
          </a:p>
        </p:txBody>
      </p:sp>
      <p:pic>
        <p:nvPicPr>
          <p:cNvPr id="12" name="Picture 11">
            <a:extLst>
              <a:ext uri="{FF2B5EF4-FFF2-40B4-BE49-F238E27FC236}">
                <a16:creationId xmlns:a16="http://schemas.microsoft.com/office/drawing/2014/main" id="{5807B3B2-C1A9-5028-2A48-8760A9C0DAEE}"/>
              </a:ext>
            </a:extLst>
          </p:cNvPr>
          <p:cNvPicPr>
            <a:picLocks noChangeAspect="1"/>
          </p:cNvPicPr>
          <p:nvPr/>
        </p:nvPicPr>
        <p:blipFill>
          <a:blip r:embed="rId3"/>
          <a:stretch>
            <a:fillRect/>
          </a:stretch>
        </p:blipFill>
        <p:spPr>
          <a:xfrm>
            <a:off x="6773613" y="4587341"/>
            <a:ext cx="2370387" cy="492399"/>
          </a:xfrm>
          <a:prstGeom prst="rect">
            <a:avLst/>
          </a:prstGeom>
        </p:spPr>
      </p:pic>
    </p:spTree>
    <p:extLst>
      <p:ext uri="{BB962C8B-B14F-4D97-AF65-F5344CB8AC3E}">
        <p14:creationId xmlns:p14="http://schemas.microsoft.com/office/powerpoint/2010/main" val="107178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563C9FF8-8213-7114-AD63-266478F6E9E0}"/>
              </a:ext>
            </a:extLst>
          </p:cNvPr>
          <p:cNvSpPr>
            <a:spLocks noGrp="1"/>
          </p:cNvSpPr>
          <p:nvPr>
            <p:ph type="title"/>
          </p:nvPr>
        </p:nvSpPr>
        <p:spPr>
          <a:xfrm>
            <a:off x="440635" y="148001"/>
            <a:ext cx="8237882" cy="862477"/>
          </a:xfrm>
        </p:spPr>
        <p:txBody>
          <a:bodyPr vert="horz" lIns="182880" tIns="45720" rIns="0" bIns="45720" rtlCol="0" anchor="ctr" anchorCtr="0">
            <a:noAutofit/>
          </a:bodyPr>
          <a:lstStyle/>
          <a:p>
            <a:r>
              <a:rPr lang="en-US" sz="2800">
                <a:latin typeface="Arial Narrow"/>
              </a:rPr>
              <a:t>Government funding has decreased total cost of ownership for electric school buses</a:t>
            </a:r>
            <a:endParaRPr lang="en-US" sz="2800"/>
          </a:p>
        </p:txBody>
      </p:sp>
      <p:grpSp>
        <p:nvGrpSpPr>
          <p:cNvPr id="4" name="Group 3">
            <a:extLst>
              <a:ext uri="{FF2B5EF4-FFF2-40B4-BE49-F238E27FC236}">
                <a16:creationId xmlns:a16="http://schemas.microsoft.com/office/drawing/2014/main" id="{0417D441-2577-F819-92E6-4CC83E55DAED}"/>
              </a:ext>
            </a:extLst>
          </p:cNvPr>
          <p:cNvGrpSpPr/>
          <p:nvPr/>
        </p:nvGrpSpPr>
        <p:grpSpPr>
          <a:xfrm>
            <a:off x="6368693" y="4627421"/>
            <a:ext cx="2690644" cy="514348"/>
            <a:chOff x="6083471" y="4548838"/>
            <a:chExt cx="4666851" cy="848902"/>
          </a:xfrm>
        </p:grpSpPr>
        <p:sp>
          <p:nvSpPr>
            <p:cNvPr id="7" name="Rectangle 6">
              <a:extLst>
                <a:ext uri="{FF2B5EF4-FFF2-40B4-BE49-F238E27FC236}">
                  <a16:creationId xmlns:a16="http://schemas.microsoft.com/office/drawing/2014/main" id="{A8FFDAEF-6AD7-9176-0E27-75616E73327B}"/>
                </a:ext>
              </a:extLst>
            </p:cNvPr>
            <p:cNvSpPr/>
            <p:nvPr/>
          </p:nvSpPr>
          <p:spPr>
            <a:xfrm>
              <a:off x="6083471" y="4548838"/>
              <a:ext cx="4666851" cy="84890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pic>
          <p:nvPicPr>
            <p:cNvPr id="10" name="Picture 9" descr="A logo for an electric school bus initiative&#10;&#10;Description automatically generated">
              <a:extLst>
                <a:ext uri="{FF2B5EF4-FFF2-40B4-BE49-F238E27FC236}">
                  <a16:creationId xmlns:a16="http://schemas.microsoft.com/office/drawing/2014/main" id="{18BE7FA0-42B9-021B-7E9E-0E25B487C1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2616" y="4589701"/>
              <a:ext cx="1107017" cy="757261"/>
            </a:xfrm>
            <a:prstGeom prst="rect">
              <a:avLst/>
            </a:prstGeom>
            <a:solidFill>
              <a:schemeClr val="bg1"/>
            </a:solidFill>
            <a:ln>
              <a:noFill/>
            </a:ln>
          </p:spPr>
        </p:pic>
        <p:pic>
          <p:nvPicPr>
            <p:cNvPr id="11" name="Picture 10" descr="Image preview">
              <a:extLst>
                <a:ext uri="{FF2B5EF4-FFF2-40B4-BE49-F238E27FC236}">
                  <a16:creationId xmlns:a16="http://schemas.microsoft.com/office/drawing/2014/main" id="{CF2B23FE-5757-0F9E-FC42-A050E120019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171"/>
            <a:stretch/>
          </p:blipFill>
          <p:spPr bwMode="auto">
            <a:xfrm>
              <a:off x="7331736" y="4554020"/>
              <a:ext cx="953415" cy="813754"/>
            </a:xfrm>
            <a:prstGeom prst="rect">
              <a:avLst/>
            </a:prstGeom>
            <a:solidFill>
              <a:schemeClr val="bg1"/>
            </a:solidFill>
          </p:spPr>
        </p:pic>
        <p:pic>
          <p:nvPicPr>
            <p:cNvPr id="12" name="Google Shape;189;p4" descr="Green text on a black background&#10;&#10;Description automatically generated">
              <a:extLst>
                <a:ext uri="{FF2B5EF4-FFF2-40B4-BE49-F238E27FC236}">
                  <a16:creationId xmlns:a16="http://schemas.microsoft.com/office/drawing/2014/main" id="{B4331FDD-14FB-386F-9983-5570893D4B1B}"/>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29434" y="4586842"/>
              <a:ext cx="2342068" cy="789206"/>
            </a:xfrm>
            <a:prstGeom prst="rect">
              <a:avLst/>
            </a:prstGeom>
            <a:noFill/>
            <a:ln>
              <a:noFill/>
            </a:ln>
          </p:spPr>
        </p:pic>
      </p:grpSp>
      <p:pic>
        <p:nvPicPr>
          <p:cNvPr id="23" name="Picture 22">
            <a:extLst>
              <a:ext uri="{FF2B5EF4-FFF2-40B4-BE49-F238E27FC236}">
                <a16:creationId xmlns:a16="http://schemas.microsoft.com/office/drawing/2014/main" id="{7A039E0E-64FA-95C4-01AD-1C64C4E175B4}"/>
              </a:ext>
            </a:extLst>
          </p:cNvPr>
          <p:cNvPicPr>
            <a:picLocks noChangeAspect="1"/>
          </p:cNvPicPr>
          <p:nvPr/>
        </p:nvPicPr>
        <p:blipFill>
          <a:blip r:embed="rId6"/>
          <a:stretch>
            <a:fillRect/>
          </a:stretch>
        </p:blipFill>
        <p:spPr>
          <a:xfrm>
            <a:off x="597582" y="1163742"/>
            <a:ext cx="8010838" cy="3310415"/>
          </a:xfrm>
          <a:prstGeom prst="rect">
            <a:avLst/>
          </a:prstGeom>
        </p:spPr>
      </p:pic>
      <p:sp>
        <p:nvSpPr>
          <p:cNvPr id="8" name="TextBox 7">
            <a:extLst>
              <a:ext uri="{FF2B5EF4-FFF2-40B4-BE49-F238E27FC236}">
                <a16:creationId xmlns:a16="http://schemas.microsoft.com/office/drawing/2014/main" id="{3BA5745D-209E-3893-EC04-1C64523BDE4A}"/>
              </a:ext>
            </a:extLst>
          </p:cNvPr>
          <p:cNvSpPr txBox="1"/>
          <p:nvPr/>
        </p:nvSpPr>
        <p:spPr>
          <a:xfrm>
            <a:off x="1913282" y="2103783"/>
            <a:ext cx="9483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Narrow"/>
                <a:ea typeface="Calibri"/>
                <a:cs typeface="Calibri"/>
              </a:rPr>
              <a:t>$467,000</a:t>
            </a:r>
            <a:endParaRPr lang="en-US" sz="1400">
              <a:latin typeface="Arial Narrow"/>
            </a:endParaRPr>
          </a:p>
        </p:txBody>
      </p:sp>
      <p:sp>
        <p:nvSpPr>
          <p:cNvPr id="3" name="Rectangle 2">
            <a:extLst>
              <a:ext uri="{FF2B5EF4-FFF2-40B4-BE49-F238E27FC236}">
                <a16:creationId xmlns:a16="http://schemas.microsoft.com/office/drawing/2014/main" id="{C1751792-F3F2-9CA0-505F-7C1C82D14ECF}"/>
              </a:ext>
            </a:extLst>
          </p:cNvPr>
          <p:cNvSpPr/>
          <p:nvPr/>
        </p:nvSpPr>
        <p:spPr>
          <a:xfrm>
            <a:off x="376518" y="4866704"/>
            <a:ext cx="1536764" cy="244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57EED02C-814E-DEEE-BBBD-592BC0EC8A58}"/>
              </a:ext>
            </a:extLst>
          </p:cNvPr>
          <p:cNvSpPr txBox="1"/>
          <p:nvPr/>
        </p:nvSpPr>
        <p:spPr>
          <a:xfrm>
            <a:off x="4376710" y="1796006"/>
            <a:ext cx="9483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Narrow"/>
                <a:ea typeface="Calibri"/>
                <a:cs typeface="Calibri"/>
              </a:rPr>
              <a:t>$596,000</a:t>
            </a:r>
            <a:endParaRPr lang="en-US" sz="1400">
              <a:latin typeface="Arial Narrow"/>
            </a:endParaRPr>
          </a:p>
        </p:txBody>
      </p:sp>
      <p:sp>
        <p:nvSpPr>
          <p:cNvPr id="13" name="Text Placeholder 3">
            <a:extLst>
              <a:ext uri="{FF2B5EF4-FFF2-40B4-BE49-F238E27FC236}">
                <a16:creationId xmlns:a16="http://schemas.microsoft.com/office/drawing/2014/main" id="{70E477D1-6327-413E-E801-AF9B85B1C908}"/>
              </a:ext>
            </a:extLst>
          </p:cNvPr>
          <p:cNvSpPr>
            <a:spLocks noGrp="1"/>
          </p:cNvSpPr>
          <p:nvPr>
            <p:ph type="body" sz="quarter" idx="10"/>
          </p:nvPr>
        </p:nvSpPr>
        <p:spPr>
          <a:xfrm>
            <a:off x="566531" y="4437495"/>
            <a:ext cx="5517853" cy="630950"/>
          </a:xfrm>
        </p:spPr>
        <p:txBody>
          <a:bodyPr/>
          <a:lstStyle/>
          <a:p>
            <a:r>
              <a:rPr lang="en-US">
                <a:latin typeface="Arial Narrow"/>
              </a:rPr>
              <a:t>Note: Illustrative example based on average grant awards for Type C buses.</a:t>
            </a:r>
          </a:p>
          <a:p>
            <a:r>
              <a:rPr lang="en-US">
                <a:latin typeface="Arial Narrow"/>
              </a:rPr>
              <a:t>Source: </a:t>
            </a:r>
            <a:r>
              <a:rPr lang="en-US" i="1">
                <a:latin typeface="Arial Narrow"/>
              </a:rPr>
              <a:t>Recommended Total Cost of Ownership Parameters for Electric School Buses: Summary of Methods and Data Technical Note</a:t>
            </a:r>
            <a:r>
              <a:rPr lang="en-US">
                <a:latin typeface="Arial Narrow"/>
              </a:rPr>
              <a:t> methodology, 2023 values; Lazer and </a:t>
            </a:r>
            <a:r>
              <a:rPr lang="en-US" err="1">
                <a:latin typeface="Arial Narrow"/>
              </a:rPr>
              <a:t>Freehafer</a:t>
            </a:r>
            <a:r>
              <a:rPr lang="en-US">
                <a:latin typeface="Arial Narrow"/>
              </a:rPr>
              <a:t>, September 2023; WRI analysis, October 2023</a:t>
            </a:r>
          </a:p>
        </p:txBody>
      </p:sp>
      <p:sp>
        <p:nvSpPr>
          <p:cNvPr id="14" name="TextBox 13">
            <a:extLst>
              <a:ext uri="{FF2B5EF4-FFF2-40B4-BE49-F238E27FC236}">
                <a16:creationId xmlns:a16="http://schemas.microsoft.com/office/drawing/2014/main" id="{111D5061-0F58-C545-CA82-33E410233472}"/>
              </a:ext>
            </a:extLst>
          </p:cNvPr>
          <p:cNvSpPr txBox="1"/>
          <p:nvPr/>
        </p:nvSpPr>
        <p:spPr>
          <a:xfrm>
            <a:off x="7714015" y="2921965"/>
            <a:ext cx="83240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latin typeface="Arial Narrow"/>
                <a:ea typeface="Calibri"/>
                <a:cs typeface="Calibri"/>
              </a:rPr>
              <a:t>$278,000</a:t>
            </a:r>
            <a:endParaRPr lang="en-US" sz="1400">
              <a:latin typeface="Arial Narrow"/>
            </a:endParaRPr>
          </a:p>
        </p:txBody>
      </p:sp>
    </p:spTree>
    <p:extLst>
      <p:ext uri="{BB962C8B-B14F-4D97-AF65-F5344CB8AC3E}">
        <p14:creationId xmlns:p14="http://schemas.microsoft.com/office/powerpoint/2010/main" val="172505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F8A55234-E427-0ACB-AB25-866088421576}"/>
              </a:ext>
            </a:extLst>
          </p:cNvPr>
          <p:cNvSpPr>
            <a:spLocks noGrp="1"/>
          </p:cNvSpPr>
          <p:nvPr>
            <p:ph type="title"/>
          </p:nvPr>
        </p:nvSpPr>
        <p:spPr>
          <a:xfrm>
            <a:off x="448918" y="222545"/>
            <a:ext cx="8789350" cy="796216"/>
          </a:xfrm>
        </p:spPr>
        <p:txBody>
          <a:bodyPr vert="horz" lIns="182880" tIns="45720" rIns="0" bIns="45720" rtlCol="0" anchor="t" anchorCtr="0">
            <a:noAutofit/>
          </a:bodyPr>
          <a:lstStyle/>
          <a:p>
            <a:pPr>
              <a:lnSpc>
                <a:spcPct val="90000"/>
              </a:lnSpc>
            </a:pPr>
            <a:r>
              <a:rPr lang="en-US" sz="2800">
                <a:latin typeface="Arial Narrow"/>
              </a:rPr>
              <a:t>But funding alone is not enough. Enter finance.</a:t>
            </a:r>
            <a:endParaRPr lang="en-US"/>
          </a:p>
        </p:txBody>
      </p:sp>
      <p:grpSp>
        <p:nvGrpSpPr>
          <p:cNvPr id="15" name="Group 14">
            <a:extLst>
              <a:ext uri="{FF2B5EF4-FFF2-40B4-BE49-F238E27FC236}">
                <a16:creationId xmlns:a16="http://schemas.microsoft.com/office/drawing/2014/main" id="{326AE1E5-27A6-73C2-355F-1070A7B22765}"/>
              </a:ext>
            </a:extLst>
          </p:cNvPr>
          <p:cNvGrpSpPr/>
          <p:nvPr/>
        </p:nvGrpSpPr>
        <p:grpSpPr>
          <a:xfrm>
            <a:off x="6402448" y="4588708"/>
            <a:ext cx="2523983" cy="499897"/>
            <a:chOff x="6083471" y="4548840"/>
            <a:chExt cx="4666851" cy="848903"/>
          </a:xfrm>
        </p:grpSpPr>
        <p:sp>
          <p:nvSpPr>
            <p:cNvPr id="7" name="Rectangle 6">
              <a:extLst>
                <a:ext uri="{FF2B5EF4-FFF2-40B4-BE49-F238E27FC236}">
                  <a16:creationId xmlns:a16="http://schemas.microsoft.com/office/drawing/2014/main" id="{880DC426-EF4A-9DD0-4071-2B71FFE0E70F}"/>
                </a:ext>
              </a:extLst>
            </p:cNvPr>
            <p:cNvSpPr/>
            <p:nvPr/>
          </p:nvSpPr>
          <p:spPr>
            <a:xfrm>
              <a:off x="6083471" y="4548840"/>
              <a:ext cx="4666851" cy="848903"/>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endParaRPr lang="en-US"/>
            </a:p>
          </p:txBody>
        </p:sp>
        <p:pic>
          <p:nvPicPr>
            <p:cNvPr id="11" name="Picture 10" descr="A logo for an electric school bus initiative&#10;&#10;Description automatically generated">
              <a:extLst>
                <a:ext uri="{FF2B5EF4-FFF2-40B4-BE49-F238E27FC236}">
                  <a16:creationId xmlns:a16="http://schemas.microsoft.com/office/drawing/2014/main" id="{1DC0E377-66EA-9C24-71CA-F4D8171346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02616" y="4589701"/>
              <a:ext cx="1107017" cy="757261"/>
            </a:xfrm>
            <a:prstGeom prst="rect">
              <a:avLst/>
            </a:prstGeom>
            <a:solidFill>
              <a:schemeClr val="bg1"/>
            </a:solidFill>
            <a:ln>
              <a:noFill/>
            </a:ln>
          </p:spPr>
        </p:pic>
        <p:pic>
          <p:nvPicPr>
            <p:cNvPr id="13" name="Picture 12" descr="Image preview">
              <a:extLst>
                <a:ext uri="{FF2B5EF4-FFF2-40B4-BE49-F238E27FC236}">
                  <a16:creationId xmlns:a16="http://schemas.microsoft.com/office/drawing/2014/main" id="{2D11D4E1-9546-097E-1FA7-D516BF6DC3F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1171"/>
            <a:stretch/>
          </p:blipFill>
          <p:spPr bwMode="auto">
            <a:xfrm>
              <a:off x="7331736" y="4554020"/>
              <a:ext cx="953415" cy="813754"/>
            </a:xfrm>
            <a:prstGeom prst="rect">
              <a:avLst/>
            </a:prstGeom>
            <a:solidFill>
              <a:schemeClr val="bg1"/>
            </a:solidFill>
          </p:spPr>
        </p:pic>
        <p:pic>
          <p:nvPicPr>
            <p:cNvPr id="14" name="Google Shape;189;p4" descr="Green text on a black background&#10;&#10;Description automatically generated">
              <a:extLst>
                <a:ext uri="{FF2B5EF4-FFF2-40B4-BE49-F238E27FC236}">
                  <a16:creationId xmlns:a16="http://schemas.microsoft.com/office/drawing/2014/main" id="{A1DB17F1-0EC5-FF3B-BC65-A4E4048354FF}"/>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329434" y="4586842"/>
              <a:ext cx="2342068" cy="789206"/>
            </a:xfrm>
            <a:prstGeom prst="rect">
              <a:avLst/>
            </a:prstGeom>
            <a:noFill/>
            <a:ln>
              <a:noFill/>
            </a:ln>
          </p:spPr>
        </p:pic>
      </p:grpSp>
      <p:sp>
        <p:nvSpPr>
          <p:cNvPr id="5" name="Rectangle 4">
            <a:extLst>
              <a:ext uri="{FF2B5EF4-FFF2-40B4-BE49-F238E27FC236}">
                <a16:creationId xmlns:a16="http://schemas.microsoft.com/office/drawing/2014/main" id="{2FB4B2DC-FDCB-8729-D2A5-50BF32FAF77C}"/>
              </a:ext>
            </a:extLst>
          </p:cNvPr>
          <p:cNvSpPr/>
          <p:nvPr/>
        </p:nvSpPr>
        <p:spPr>
          <a:xfrm>
            <a:off x="376518" y="4866704"/>
            <a:ext cx="4057224" cy="244299"/>
          </a:xfrm>
          <a:prstGeom prst="rect">
            <a:avLst/>
          </a:prstGeom>
          <a:ln>
            <a:no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r>
              <a:rPr lang="en-US" sz="900">
                <a:solidFill>
                  <a:schemeClr val="tx1"/>
                </a:solidFill>
                <a:latin typeface="Arial Narrow"/>
              </a:rPr>
              <a:t>For ESB only. Assumed bus MSRP of $375,000 (2023) and applies 45W $40,000 tax credit.</a:t>
            </a:r>
          </a:p>
        </p:txBody>
      </p:sp>
      <p:pic>
        <p:nvPicPr>
          <p:cNvPr id="4098" name="Picture 2" descr="Attachment">
            <a:extLst>
              <a:ext uri="{FF2B5EF4-FFF2-40B4-BE49-F238E27FC236}">
                <a16:creationId xmlns:a16="http://schemas.microsoft.com/office/drawing/2014/main" id="{85CE95E2-5241-803D-8C3D-661FDE847C1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292765" y="798622"/>
            <a:ext cx="6281954" cy="37322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C8BE568-E2E6-87F3-3003-DF6F011EDF65}"/>
              </a:ext>
            </a:extLst>
          </p:cNvPr>
          <p:cNvSpPr txBox="1"/>
          <p:nvPr/>
        </p:nvSpPr>
        <p:spPr>
          <a:xfrm>
            <a:off x="805852" y="798622"/>
            <a:ext cx="7532296" cy="369332"/>
          </a:xfrm>
          <a:prstGeom prst="rect">
            <a:avLst/>
          </a:prstGeom>
          <a:solidFill>
            <a:schemeClr val="bg1"/>
          </a:solidFill>
        </p:spPr>
        <p:txBody>
          <a:bodyPr wrap="square" rtlCol="0">
            <a:spAutoFit/>
          </a:bodyPr>
          <a:lstStyle/>
          <a:p>
            <a:r>
              <a:rPr lang="en-US">
                <a:latin typeface="Arial Narrow" panose="020B0606020202030204" pitchFamily="34" charset="0"/>
              </a:rPr>
              <a:t>Additional Investment Required to Electrify All US School Buses (at 2023 prices)</a:t>
            </a:r>
          </a:p>
        </p:txBody>
      </p:sp>
    </p:spTree>
    <p:extLst>
      <p:ext uri="{BB962C8B-B14F-4D97-AF65-F5344CB8AC3E}">
        <p14:creationId xmlns:p14="http://schemas.microsoft.com/office/powerpoint/2010/main" val="2213368760"/>
      </p:ext>
    </p:extLst>
  </p:cSld>
  <p:clrMapOvr>
    <a:masterClrMapping/>
  </p:clrMapOvr>
</p:sld>
</file>

<file path=ppt/theme/theme1.xml><?xml version="1.0" encoding="utf-8"?>
<a:theme xmlns:a="http://schemas.openxmlformats.org/drawingml/2006/main" name="1_WRI-temp">
  <a:themeElements>
    <a:clrScheme name="ESB Initiative">
      <a:dk1>
        <a:sysClr val="windowText" lastClr="000000"/>
      </a:dk1>
      <a:lt1>
        <a:sysClr val="window" lastClr="FFFFFF"/>
      </a:lt1>
      <a:dk2>
        <a:srgbClr val="3755A5"/>
      </a:dk2>
      <a:lt2>
        <a:srgbClr val="EEECE1"/>
      </a:lt2>
      <a:accent1>
        <a:srgbClr val="4F81BD"/>
      </a:accent1>
      <a:accent2>
        <a:srgbClr val="891824"/>
      </a:accent2>
      <a:accent3>
        <a:srgbClr val="32864B"/>
      </a:accent3>
      <a:accent4>
        <a:srgbClr val="9C226D"/>
      </a:accent4>
      <a:accent5>
        <a:srgbClr val="1D808D"/>
      </a:accent5>
      <a:accent6>
        <a:srgbClr val="F0AB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WRI-temp">
  <a:themeElements>
    <a:clrScheme name="ESB Initiative">
      <a:dk1>
        <a:sysClr val="windowText" lastClr="000000"/>
      </a:dk1>
      <a:lt1>
        <a:sysClr val="window" lastClr="FFFFFF"/>
      </a:lt1>
      <a:dk2>
        <a:srgbClr val="3755A5"/>
      </a:dk2>
      <a:lt2>
        <a:srgbClr val="EEECE1"/>
      </a:lt2>
      <a:accent1>
        <a:srgbClr val="4F81BD"/>
      </a:accent1>
      <a:accent2>
        <a:srgbClr val="891824"/>
      </a:accent2>
      <a:accent3>
        <a:srgbClr val="32864B"/>
      </a:accent3>
      <a:accent4>
        <a:srgbClr val="9C226D"/>
      </a:accent4>
      <a:accent5>
        <a:srgbClr val="1D808D"/>
      </a:accent5>
      <a:accent6>
        <a:srgbClr val="F0AB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WRI-temp">
  <a:themeElements>
    <a:clrScheme name="ESB Initiative">
      <a:dk1>
        <a:sysClr val="windowText" lastClr="000000"/>
      </a:dk1>
      <a:lt1>
        <a:sysClr val="window" lastClr="FFFFFF"/>
      </a:lt1>
      <a:dk2>
        <a:srgbClr val="3755A5"/>
      </a:dk2>
      <a:lt2>
        <a:srgbClr val="EEECE1"/>
      </a:lt2>
      <a:accent1>
        <a:srgbClr val="4F81BD"/>
      </a:accent1>
      <a:accent2>
        <a:srgbClr val="891824"/>
      </a:accent2>
      <a:accent3>
        <a:srgbClr val="32864B"/>
      </a:accent3>
      <a:accent4>
        <a:srgbClr val="9C226D"/>
      </a:accent4>
      <a:accent5>
        <a:srgbClr val="1D808D"/>
      </a:accent5>
      <a:accent6>
        <a:srgbClr val="F0AB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WRI-temp">
  <a:themeElements>
    <a:clrScheme name="ESB Initiative">
      <a:dk1>
        <a:sysClr val="windowText" lastClr="000000"/>
      </a:dk1>
      <a:lt1>
        <a:sysClr val="window" lastClr="FFFFFF"/>
      </a:lt1>
      <a:dk2>
        <a:srgbClr val="3755A5"/>
      </a:dk2>
      <a:lt2>
        <a:srgbClr val="EEECE1"/>
      </a:lt2>
      <a:accent1>
        <a:srgbClr val="4F81BD"/>
      </a:accent1>
      <a:accent2>
        <a:srgbClr val="891824"/>
      </a:accent2>
      <a:accent3>
        <a:srgbClr val="32864B"/>
      </a:accent3>
      <a:accent4>
        <a:srgbClr val="9C226D"/>
      </a:accent4>
      <a:accent5>
        <a:srgbClr val="1D808D"/>
      </a:accent5>
      <a:accent6>
        <a:srgbClr val="F0AB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75f981a7-23dc-40a7-a4a4-2b3b55694f88" xsi:nil="true"/>
    <lcf76f155ced4ddcb4097134ff3c332f xmlns="0ae751c7-c84d-4e5e-bdfa-ba58d750902c">
      <Terms xmlns="http://schemas.microsoft.com/office/infopath/2007/PartnerControls"/>
    </lcf76f155ced4ddcb4097134ff3c332f>
    <IconOverlay xmlns="http://schemas.microsoft.com/sharepoint/v4" xsi:nil="true"/>
    <SharedWithUsers xmlns="75f981a7-23dc-40a7-a4a4-2b3b55694f88">
      <UserInfo>
        <DisplayName>Katherine Roboff</DisplayName>
        <AccountId>52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32674071E8124E8D9BDE8D57EB69C3" ma:contentTypeVersion="20" ma:contentTypeDescription="Create a new document." ma:contentTypeScope="" ma:versionID="7175eb20b760be64aabeac35122ee697">
  <xsd:schema xmlns:xsd="http://www.w3.org/2001/XMLSchema" xmlns:xs="http://www.w3.org/2001/XMLSchema" xmlns:p="http://schemas.microsoft.com/office/2006/metadata/properties" xmlns:ns1="http://schemas.microsoft.com/sharepoint/v3" xmlns:ns2="0ae751c7-c84d-4e5e-bdfa-ba58d750902c" xmlns:ns3="75f981a7-23dc-40a7-a4a4-2b3b55694f88" xmlns:ns4="http://schemas.microsoft.com/sharepoint/v4" targetNamespace="http://schemas.microsoft.com/office/2006/metadata/properties" ma:root="true" ma:fieldsID="a6c193035cf0b8c9849f7db59d43ee89" ns1:_="" ns2:_="" ns3:_="" ns4:_="">
    <xsd:import namespace="http://schemas.microsoft.com/sharepoint/v3"/>
    <xsd:import namespace="0ae751c7-c84d-4e5e-bdfa-ba58d750902c"/>
    <xsd:import namespace="75f981a7-23dc-40a7-a4a4-2b3b55694f88"/>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1:_ip_UnifiedCompliancePolicyProperties" minOccurs="0"/>
                <xsd:element ref="ns1:_ip_UnifiedCompliancePolicyUIAction" minOccurs="0"/>
                <xsd:element ref="ns2:lcf76f155ced4ddcb4097134ff3c332f" minOccurs="0"/>
                <xsd:element ref="ns3:TaxCatchAll" minOccurs="0"/>
                <xsd:element ref="ns4:IconOverlay"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e751c7-c84d-4e5e-bdfa-ba58d75090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db06df0-9a10-4f13-b01c-4547ef3a4f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f981a7-23dc-40a7-a4a4-2b3b55694f8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fccb704-fc3d-4c81-ae8f-cb35393d897a}" ma:internalName="TaxCatchAll" ma:showField="CatchAllData" ma:web="75f981a7-23dc-40a7-a4a4-2b3b55694f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43AC77-998F-47CF-94CB-A81F21AA5689}">
  <ds:schemaRefs>
    <ds:schemaRef ds:uri="0ae751c7-c84d-4e5e-bdfa-ba58d750902c"/>
    <ds:schemaRef ds:uri="75f981a7-23dc-40a7-a4a4-2b3b55694f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8C745F5-4CC9-46B9-A975-3D796AD569B6}">
  <ds:schemaRefs>
    <ds:schemaRef ds:uri="0ae751c7-c84d-4e5e-bdfa-ba58d750902c"/>
    <ds:schemaRef ds:uri="75f981a7-23dc-40a7-a4a4-2b3b55694f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3C93523-2E04-494E-957C-C9790B98A1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2412</Words>
  <Application>Microsoft Macintosh PowerPoint</Application>
  <PresentationFormat>On-screen Show (16:9)</PresentationFormat>
  <Paragraphs>171</Paragraphs>
  <Slides>19</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19</vt:i4>
      </vt:variant>
    </vt:vector>
  </HeadingPairs>
  <TitlesOfParts>
    <vt:vector size="29" baseType="lpstr">
      <vt:lpstr>Arial</vt:lpstr>
      <vt:lpstr>Arial Narrow</vt:lpstr>
      <vt:lpstr>Calibri</vt:lpstr>
      <vt:lpstr>Courier New</vt:lpstr>
      <vt:lpstr>Georgia</vt:lpstr>
      <vt:lpstr>Symbol</vt:lpstr>
      <vt:lpstr>1_WRI-temp</vt:lpstr>
      <vt:lpstr>5_WRI-temp</vt:lpstr>
      <vt:lpstr>6_WRI-temp</vt:lpstr>
      <vt:lpstr>3_WRI-temp</vt:lpstr>
      <vt:lpstr>DEMYSTIFYING FINANCE:  OPPORTUNITIES TO SCALE THE ADOPTION OF ELECTRIC SCHOOL BUSES</vt:lpstr>
      <vt:lpstr>LOGISTICS</vt:lpstr>
      <vt:lpstr>PowerPoint Presentation</vt:lpstr>
      <vt:lpstr>PowerPoint Presentation</vt:lpstr>
      <vt:lpstr>PowerPoint Presentation</vt:lpstr>
      <vt:lpstr>AGENDA</vt:lpstr>
      <vt:lpstr>FUNDING AND FINANCING INSIGHTS</vt:lpstr>
      <vt:lpstr>Government funding has decreased total cost of ownership for electric school buses</vt:lpstr>
      <vt:lpstr>But funding alone is not enough. Enter finance.</vt:lpstr>
      <vt:lpstr>ESBs OFFER LIFETIME OPERATIONAL AND FUEL SAVINGS that can BE FINANCED</vt:lpstr>
      <vt:lpstr>FINANCING MECHANISMS</vt:lpstr>
      <vt:lpstr>SCHOOL DISTRICTS SHARE INSIGHTS AND EXPERIENCES WITH FINANCING to procure school buses</vt:lpstr>
      <vt:lpstr>USDA Community Facilities Program</vt:lpstr>
      <vt:lpstr>PowerPoint Presentation</vt:lpstr>
      <vt:lpstr>Community Facilities Programs Overview</vt:lpstr>
      <vt:lpstr>Contact Information</vt:lpstr>
      <vt:lpstr>FIRESIDE CHAT</vt:lpstr>
      <vt:lpstr>TODAY's Panel</vt:lpstr>
      <vt:lpstr>THANK YOU</vt:lpstr>
    </vt:vector>
  </TitlesOfParts>
  <Company>WRI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Meyer</dc:creator>
  <cp:lastModifiedBy>Wil Thomas</cp:lastModifiedBy>
  <cp:revision>20</cp:revision>
  <dcterms:created xsi:type="dcterms:W3CDTF">2022-03-09T17:14:43Z</dcterms:created>
  <dcterms:modified xsi:type="dcterms:W3CDTF">2023-11-22T18:05:10Z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0x010100FC32674071E8124E8D9BDE8D57EB69C3</vt:lpwstr>
  </property>
  <property fmtid="{D5CDD505-2E9C-101B-9397-08002B2CF9AE}" pid="3" name="MediaServiceImageTags">
    <vt:lpwstr/>
  </property>
</Properties>
</file>